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4"/>
  </p:notesMasterIdLst>
  <p:sldIdLst>
    <p:sldId id="257" r:id="rId2"/>
    <p:sldId id="774" r:id="rId3"/>
    <p:sldId id="766" r:id="rId4"/>
    <p:sldId id="767" r:id="rId5"/>
    <p:sldId id="768" r:id="rId6"/>
    <p:sldId id="770" r:id="rId7"/>
    <p:sldId id="771" r:id="rId8"/>
    <p:sldId id="772" r:id="rId9"/>
    <p:sldId id="773" r:id="rId10"/>
    <p:sldId id="263" r:id="rId11"/>
    <p:sldId id="769" r:id="rId12"/>
    <p:sldId id="760" r:id="rId13"/>
    <p:sldId id="751" r:id="rId14"/>
    <p:sldId id="752" r:id="rId15"/>
    <p:sldId id="761" r:id="rId16"/>
    <p:sldId id="765" r:id="rId17"/>
    <p:sldId id="756" r:id="rId18"/>
    <p:sldId id="757" r:id="rId19"/>
    <p:sldId id="758" r:id="rId20"/>
    <p:sldId id="759" r:id="rId21"/>
    <p:sldId id="763" r:id="rId22"/>
    <p:sldId id="764" r:id="rId23"/>
    <p:sldId id="762" r:id="rId24"/>
    <p:sldId id="754" r:id="rId25"/>
    <p:sldId id="755" r:id="rId26"/>
    <p:sldId id="750" r:id="rId27"/>
    <p:sldId id="745" r:id="rId28"/>
    <p:sldId id="746" r:id="rId29"/>
    <p:sldId id="747" r:id="rId30"/>
    <p:sldId id="744" r:id="rId31"/>
    <p:sldId id="749" r:id="rId32"/>
    <p:sldId id="748" r:id="rId33"/>
    <p:sldId id="737" r:id="rId34"/>
    <p:sldId id="738" r:id="rId35"/>
    <p:sldId id="739" r:id="rId36"/>
    <p:sldId id="740" r:id="rId37"/>
    <p:sldId id="741" r:id="rId38"/>
    <p:sldId id="742" r:id="rId39"/>
    <p:sldId id="743" r:id="rId40"/>
    <p:sldId id="736" r:id="rId41"/>
    <p:sldId id="733" r:id="rId42"/>
    <p:sldId id="735" r:id="rId43"/>
    <p:sldId id="734" r:id="rId44"/>
    <p:sldId id="731" r:id="rId45"/>
    <p:sldId id="732" r:id="rId46"/>
    <p:sldId id="724" r:id="rId47"/>
    <p:sldId id="725" r:id="rId48"/>
    <p:sldId id="727" r:id="rId49"/>
    <p:sldId id="728" r:id="rId50"/>
    <p:sldId id="729" r:id="rId51"/>
    <p:sldId id="730" r:id="rId52"/>
    <p:sldId id="72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3F5"/>
    <a:srgbClr val="CA1237"/>
    <a:srgbClr val="540EA2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8A408-7974-42C0-916C-1D62CC710733}" v="266" dt="2025-09-03T17:41:47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B3AF3716-D7EB-430B-8F14-8D4572696B68}"/>
    <pc:docChg chg="undo custSel addSld delSld modSld">
      <pc:chgData name="Jha, Aryan Ritwajeet" userId="2aad577e-539b-449b-83a6-8d411f484b4d" providerId="ADAL" clId="{B3AF3716-D7EB-430B-8F14-8D4572696B68}" dt="2024-11-13T10:02:33.201" v="251" actId="1076"/>
      <pc:docMkLst>
        <pc:docMk/>
      </pc:docMkLst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3978785430" sldId="258"/>
        </pc:sldMkLst>
      </pc:sldChg>
      <pc:sldChg chg="del">
        <pc:chgData name="Jha, Aryan Ritwajeet" userId="2aad577e-539b-449b-83a6-8d411f484b4d" providerId="ADAL" clId="{B3AF3716-D7EB-430B-8F14-8D4572696B68}" dt="2024-11-13T09:26:11.461" v="85" actId="2696"/>
        <pc:sldMkLst>
          <pc:docMk/>
          <pc:sldMk cId="833715483" sldId="259"/>
        </pc:sldMkLst>
      </pc:sldChg>
      <pc:sldChg chg="del">
        <pc:chgData name="Jha, Aryan Ritwajeet" userId="2aad577e-539b-449b-83a6-8d411f484b4d" providerId="ADAL" clId="{B3AF3716-D7EB-430B-8F14-8D4572696B68}" dt="2024-11-08T22:07:26.704" v="0" actId="47"/>
        <pc:sldMkLst>
          <pc:docMk/>
          <pc:sldMk cId="872282623" sldId="260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615806478" sldId="261"/>
        </pc:sldMkLst>
      </pc:sldChg>
      <pc:sldChg chg="del">
        <pc:chgData name="Jha, Aryan Ritwajeet" userId="2aad577e-539b-449b-83a6-8d411f484b4d" providerId="ADAL" clId="{B3AF3716-D7EB-430B-8F14-8D4572696B68}" dt="2024-11-13T09:34:57.011" v="201" actId="2696"/>
        <pc:sldMkLst>
          <pc:docMk/>
          <pc:sldMk cId="255258749" sldId="702"/>
        </pc:sldMkLst>
      </pc:sldChg>
      <pc:sldChg chg="addSp delSp modSp mod">
        <pc:chgData name="Jha, Aryan Ritwajeet" userId="2aad577e-539b-449b-83a6-8d411f484b4d" providerId="ADAL" clId="{B3AF3716-D7EB-430B-8F14-8D4572696B68}" dt="2024-11-13T10:02:33.201" v="251" actId="1076"/>
        <pc:sldMkLst>
          <pc:docMk/>
          <pc:sldMk cId="3313346030" sldId="703"/>
        </pc:sldMkLst>
      </pc:sldChg>
      <pc:sldChg chg="addSp delSp modSp mod">
        <pc:chgData name="Jha, Aryan Ritwajeet" userId="2aad577e-539b-449b-83a6-8d411f484b4d" providerId="ADAL" clId="{B3AF3716-D7EB-430B-8F14-8D4572696B68}" dt="2024-11-13T09:34:21.942" v="199" actId="14826"/>
        <pc:sldMkLst>
          <pc:docMk/>
          <pc:sldMk cId="1462214560" sldId="704"/>
        </pc:sldMkLst>
      </pc:sldChg>
      <pc:sldChg chg="addSp modSp add mod">
        <pc:chgData name="Jha, Aryan Ritwajeet" userId="2aad577e-539b-449b-83a6-8d411f484b4d" providerId="ADAL" clId="{B3AF3716-D7EB-430B-8F14-8D4572696B68}" dt="2024-11-13T09:30:25.409" v="192" actId="14100"/>
        <pc:sldMkLst>
          <pc:docMk/>
          <pc:sldMk cId="3894147197" sldId="705"/>
        </pc:sldMkLst>
      </pc:sldChg>
    </pc:docChg>
  </pc:docChgLst>
  <pc:docChgLst>
    <pc:chgData name="Jha, Aryan Ritwajeet" userId="2aad577e-539b-449b-83a6-8d411f484b4d" providerId="ADAL" clId="{9E38A408-7974-42C0-916C-1D62CC710733}"/>
    <pc:docChg chg="undo custSel addSld delSld modSld sldOrd">
      <pc:chgData name="Jha, Aryan Ritwajeet" userId="2aad577e-539b-449b-83a6-8d411f484b4d" providerId="ADAL" clId="{9E38A408-7974-42C0-916C-1D62CC710733}" dt="2025-09-03T17:53:17.741" v="479" actId="47"/>
      <pc:docMkLst>
        <pc:docMk/>
      </pc:docMkLst>
      <pc:sldChg chg="addSp modSp">
        <pc:chgData name="Jha, Aryan Ritwajeet" userId="2aad577e-539b-449b-83a6-8d411f484b4d" providerId="ADAL" clId="{9E38A408-7974-42C0-916C-1D62CC710733}" dt="2025-09-03T17:31:12.079" v="0"/>
        <pc:sldMkLst>
          <pc:docMk/>
          <pc:sldMk cId="1250088654" sldId="263"/>
        </pc:sldMkLst>
        <pc:graphicFrameChg chg="add mod">
          <ac:chgData name="Jha, Aryan Ritwajeet" userId="2aad577e-539b-449b-83a6-8d411f484b4d" providerId="ADAL" clId="{9E38A408-7974-42C0-916C-1D62CC710733}" dt="2025-09-03T17:31:12.079" v="0"/>
          <ac:graphicFrameMkLst>
            <pc:docMk/>
            <pc:sldMk cId="1250088654" sldId="263"/>
            <ac:graphicFrameMk id="3" creationId="{68B611F0-EA4A-B7BC-D81F-F1F67702246A}"/>
          </ac:graphicFrameMkLst>
        </pc:graphicFrameChg>
      </pc:sldChg>
      <pc:sldChg chg="modSp mod">
        <pc:chgData name="Jha, Aryan Ritwajeet" userId="2aad577e-539b-449b-83a6-8d411f484b4d" providerId="ADAL" clId="{9E38A408-7974-42C0-916C-1D62CC710733}" dt="2025-09-03T17:41:37.651" v="475" actId="1076"/>
        <pc:sldMkLst>
          <pc:docMk/>
          <pc:sldMk cId="755854607" sldId="766"/>
        </pc:sldMkLst>
        <pc:spChg chg="mod">
          <ac:chgData name="Jha, Aryan Ritwajeet" userId="2aad577e-539b-449b-83a6-8d411f484b4d" providerId="ADAL" clId="{9E38A408-7974-42C0-916C-1D62CC710733}" dt="2025-09-03T17:41:37.651" v="475" actId="1076"/>
          <ac:spMkLst>
            <pc:docMk/>
            <pc:sldMk cId="755854607" sldId="766"/>
            <ac:spMk id="9" creationId="{C768027F-9B9C-CF3E-6808-73621F5E6164}"/>
          </ac:spMkLst>
        </pc:spChg>
      </pc:sldChg>
      <pc:sldChg chg="addSp delSp modSp add mod">
        <pc:chgData name="Jha, Aryan Ritwajeet" userId="2aad577e-539b-449b-83a6-8d411f484b4d" providerId="ADAL" clId="{9E38A408-7974-42C0-916C-1D62CC710733}" dt="2025-09-03T17:34:24.204" v="58" actId="20577"/>
        <pc:sldMkLst>
          <pc:docMk/>
          <pc:sldMk cId="2068127967" sldId="771"/>
        </pc:sldMkLst>
        <pc:spChg chg="mod">
          <ac:chgData name="Jha, Aryan Ritwajeet" userId="2aad577e-539b-449b-83a6-8d411f484b4d" providerId="ADAL" clId="{9E38A408-7974-42C0-916C-1D62CC710733}" dt="2025-09-03T17:33:58.292" v="44" actId="207"/>
          <ac:spMkLst>
            <pc:docMk/>
            <pc:sldMk cId="2068127967" sldId="771"/>
            <ac:spMk id="2" creationId="{A22C06FF-9BEB-24E1-31CA-B0AF4E56192B}"/>
          </ac:spMkLst>
        </pc:spChg>
        <pc:spChg chg="mod">
          <ac:chgData name="Jha, Aryan Ritwajeet" userId="2aad577e-539b-449b-83a6-8d411f484b4d" providerId="ADAL" clId="{9E38A408-7974-42C0-916C-1D62CC710733}" dt="2025-09-03T17:34:24.204" v="58" actId="20577"/>
          <ac:spMkLst>
            <pc:docMk/>
            <pc:sldMk cId="2068127967" sldId="771"/>
            <ac:spMk id="7" creationId="{AA8494AA-B84B-40A8-7553-CD43C546A606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9" creationId="{9F6A2135-DBB4-8A97-9717-F44FA171663F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0" creationId="{E145C2DD-2048-5B50-33E9-E848BDE12EA0}"/>
          </ac:spMkLst>
        </pc:spChg>
        <pc:spChg chg="mod">
          <ac:chgData name="Jha, Aryan Ritwajeet" userId="2aad577e-539b-449b-83a6-8d411f484b4d" providerId="ADAL" clId="{9E38A408-7974-42C0-916C-1D62CC710733}" dt="2025-09-03T17:34:06.748" v="46" actId="14100"/>
          <ac:spMkLst>
            <pc:docMk/>
            <pc:sldMk cId="2068127967" sldId="771"/>
            <ac:spMk id="11" creationId="{B5A1B017-E248-1FAD-F604-0A0815208007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2" creationId="{3C66375A-575B-89A9-659C-DE6C1A046EC0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3" creationId="{2D1B8150-2B53-3916-A4A0-047DF1A8FF8A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4" creationId="{90B5E29D-FE3D-BA4E-F4B8-E50B32BCA9BA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5" creationId="{8E5AE2AF-CA8D-6303-7BC6-E6437F9D3346}"/>
          </ac:spMkLst>
        </pc:spChg>
        <pc:spChg chg="del">
          <ac:chgData name="Jha, Aryan Ritwajeet" userId="2aad577e-539b-449b-83a6-8d411f484b4d" providerId="ADAL" clId="{9E38A408-7974-42C0-916C-1D62CC710733}" dt="2025-09-03T17:33:19.014" v="3" actId="478"/>
          <ac:spMkLst>
            <pc:docMk/>
            <pc:sldMk cId="2068127967" sldId="771"/>
            <ac:spMk id="16" creationId="{0D96135E-50F4-FCD9-8FDD-BCB9968ED38F}"/>
          </ac:spMkLst>
        </pc:spChg>
        <pc:picChg chg="add mod">
          <ac:chgData name="Jha, Aryan Ritwajeet" userId="2aad577e-539b-449b-83a6-8d411f484b4d" providerId="ADAL" clId="{9E38A408-7974-42C0-916C-1D62CC710733}" dt="2025-09-03T17:34:02.705" v="45" actId="1076"/>
          <ac:picMkLst>
            <pc:docMk/>
            <pc:sldMk cId="2068127967" sldId="771"/>
            <ac:picMk id="4" creationId="{98304F9C-CD64-6E59-7AB8-B0F0C79CF307}"/>
          </ac:picMkLst>
        </pc:picChg>
        <pc:picChg chg="del">
          <ac:chgData name="Jha, Aryan Ritwajeet" userId="2aad577e-539b-449b-83a6-8d411f484b4d" providerId="ADAL" clId="{9E38A408-7974-42C0-916C-1D62CC710733}" dt="2025-09-03T17:33:15.143" v="2" actId="478"/>
          <ac:picMkLst>
            <pc:docMk/>
            <pc:sldMk cId="2068127967" sldId="771"/>
            <ac:picMk id="8" creationId="{990626DA-95BA-0173-856A-4198BCE86AF1}"/>
          </ac:picMkLst>
        </pc:picChg>
        <pc:picChg chg="del">
          <ac:chgData name="Jha, Aryan Ritwajeet" userId="2aad577e-539b-449b-83a6-8d411f484b4d" providerId="ADAL" clId="{9E38A408-7974-42C0-916C-1D62CC710733}" dt="2025-09-03T17:33:35.479" v="8" actId="478"/>
          <ac:picMkLst>
            <pc:docMk/>
            <pc:sldMk cId="2068127967" sldId="771"/>
            <ac:picMk id="18" creationId="{B4FF4D13-F7B1-EB6F-36B4-56DD2F6B6632}"/>
          </ac:picMkLst>
        </pc:picChg>
      </pc:sldChg>
      <pc:sldChg chg="addSp delSp modSp add mod">
        <pc:chgData name="Jha, Aryan Ritwajeet" userId="2aad577e-539b-449b-83a6-8d411f484b4d" providerId="ADAL" clId="{9E38A408-7974-42C0-916C-1D62CC710733}" dt="2025-09-03T17:35:02.170" v="64" actId="14826"/>
        <pc:sldMkLst>
          <pc:docMk/>
          <pc:sldMk cId="336511739" sldId="772"/>
        </pc:sldMkLst>
        <pc:picChg chg="add del mod">
          <ac:chgData name="Jha, Aryan Ritwajeet" userId="2aad577e-539b-449b-83a6-8d411f484b4d" providerId="ADAL" clId="{9E38A408-7974-42C0-916C-1D62CC710733}" dt="2025-09-03T17:35:02.170" v="64" actId="14826"/>
          <ac:picMkLst>
            <pc:docMk/>
            <pc:sldMk cId="336511739" sldId="772"/>
            <ac:picMk id="4" creationId="{E1D4496B-49EB-6619-5964-7D61BE5EC25F}"/>
          </ac:picMkLst>
        </pc:picChg>
        <pc:picChg chg="add del">
          <ac:chgData name="Jha, Aryan Ritwajeet" userId="2aad577e-539b-449b-83a6-8d411f484b4d" providerId="ADAL" clId="{9E38A408-7974-42C0-916C-1D62CC710733}" dt="2025-09-03T17:34:55.162" v="63" actId="22"/>
          <ac:picMkLst>
            <pc:docMk/>
            <pc:sldMk cId="336511739" sldId="772"/>
            <ac:picMk id="5" creationId="{64FB61D2-4F17-69A7-D2FF-C47E6E9815A7}"/>
          </ac:picMkLst>
        </pc:picChg>
      </pc:sldChg>
      <pc:sldChg chg="modSp add mod">
        <pc:chgData name="Jha, Aryan Ritwajeet" userId="2aad577e-539b-449b-83a6-8d411f484b4d" providerId="ADAL" clId="{9E38A408-7974-42C0-916C-1D62CC710733}" dt="2025-09-03T17:35:31.154" v="66" actId="14826"/>
        <pc:sldMkLst>
          <pc:docMk/>
          <pc:sldMk cId="3468516102" sldId="773"/>
        </pc:sldMkLst>
        <pc:picChg chg="mod">
          <ac:chgData name="Jha, Aryan Ritwajeet" userId="2aad577e-539b-449b-83a6-8d411f484b4d" providerId="ADAL" clId="{9E38A408-7974-42C0-916C-1D62CC710733}" dt="2025-09-03T17:35:31.154" v="66" actId="14826"/>
          <ac:picMkLst>
            <pc:docMk/>
            <pc:sldMk cId="3468516102" sldId="773"/>
            <ac:picMk id="4" creationId="{DCFDFDEC-C1D1-5B1E-20D5-F35E4B4A2657}"/>
          </ac:picMkLst>
        </pc:picChg>
      </pc:sldChg>
      <pc:sldChg chg="addSp delSp modSp add mod ord">
        <pc:chgData name="Jha, Aryan Ritwajeet" userId="2aad577e-539b-449b-83a6-8d411f484b4d" providerId="ADAL" clId="{9E38A408-7974-42C0-916C-1D62CC710733}" dt="2025-09-03T17:41:47.857" v="477"/>
        <pc:sldMkLst>
          <pc:docMk/>
          <pc:sldMk cId="2735765097" sldId="774"/>
        </pc:sldMkLst>
        <pc:spChg chg="add mod">
          <ac:chgData name="Jha, Aryan Ritwajeet" userId="2aad577e-539b-449b-83a6-8d411f484b4d" providerId="ADAL" clId="{9E38A408-7974-42C0-916C-1D62CC710733}" dt="2025-09-03T17:41:08.024" v="470"/>
          <ac:spMkLst>
            <pc:docMk/>
            <pc:sldMk cId="2735765097" sldId="774"/>
            <ac:spMk id="3" creationId="{5AF4D01D-2001-40AD-A4CC-05CF98A5AC81}"/>
          </ac:spMkLst>
        </pc:spChg>
        <pc:spChg chg="add mod">
          <ac:chgData name="Jha, Aryan Ritwajeet" userId="2aad577e-539b-449b-83a6-8d411f484b4d" providerId="ADAL" clId="{9E38A408-7974-42C0-916C-1D62CC710733}" dt="2025-09-03T17:41:08.024" v="470"/>
          <ac:spMkLst>
            <pc:docMk/>
            <pc:sldMk cId="2735765097" sldId="774"/>
            <ac:spMk id="4" creationId="{797AD350-FDCA-B044-9445-B13962C2147B}"/>
          </ac:spMkLst>
        </pc:spChg>
        <pc:spChg chg="add del mod">
          <ac:chgData name="Jha, Aryan Ritwajeet" userId="2aad577e-539b-449b-83a6-8d411f484b4d" providerId="ADAL" clId="{9E38A408-7974-42C0-916C-1D62CC710733}" dt="2025-09-03T17:41:47.581" v="476" actId="478"/>
          <ac:spMkLst>
            <pc:docMk/>
            <pc:sldMk cId="2735765097" sldId="774"/>
            <ac:spMk id="5" creationId="{645558D7-1B93-049D-4AA0-3CEDDC3FD5F7}"/>
          </ac:spMkLst>
        </pc:spChg>
        <pc:spChg chg="add del mod">
          <ac:chgData name="Jha, Aryan Ritwajeet" userId="2aad577e-539b-449b-83a6-8d411f484b4d" providerId="ADAL" clId="{9E38A408-7974-42C0-916C-1D62CC710733}" dt="2025-09-03T17:41:17.951" v="473" actId="478"/>
          <ac:spMkLst>
            <pc:docMk/>
            <pc:sldMk cId="2735765097" sldId="774"/>
            <ac:spMk id="6" creationId="{95C2DCB2-F085-F67A-E6C2-7871AB35E5AD}"/>
          </ac:spMkLst>
        </pc:spChg>
        <pc:spChg chg="mod">
          <ac:chgData name="Jha, Aryan Ritwajeet" userId="2aad577e-539b-449b-83a6-8d411f484b4d" providerId="ADAL" clId="{9E38A408-7974-42C0-916C-1D62CC710733}" dt="2025-09-03T17:40:52.451" v="468" actId="20577"/>
          <ac:spMkLst>
            <pc:docMk/>
            <pc:sldMk cId="2735765097" sldId="774"/>
            <ac:spMk id="11" creationId="{590ED948-188E-D886-1EC3-2205B7D6ED48}"/>
          </ac:spMkLst>
        </pc:spChg>
        <pc:spChg chg="add mod">
          <ac:chgData name="Jha, Aryan Ritwajeet" userId="2aad577e-539b-449b-83a6-8d411f484b4d" providerId="ADAL" clId="{9E38A408-7974-42C0-916C-1D62CC710733}" dt="2025-09-03T17:41:47.857" v="477"/>
          <ac:spMkLst>
            <pc:docMk/>
            <pc:sldMk cId="2735765097" sldId="774"/>
            <ac:spMk id="17" creationId="{20295CA8-453C-BE88-2C79-DCBBDBFAC017}"/>
          </ac:spMkLst>
        </pc:spChg>
        <pc:picChg chg="mod">
          <ac:chgData name="Jha, Aryan Ritwajeet" userId="2aad577e-539b-449b-83a6-8d411f484b4d" providerId="ADAL" clId="{9E38A408-7974-42C0-916C-1D62CC710733}" dt="2025-09-03T17:40:56.150" v="469" actId="1076"/>
          <ac:picMkLst>
            <pc:docMk/>
            <pc:sldMk cId="2735765097" sldId="774"/>
            <ac:picMk id="18" creationId="{A1AD1F9F-17F0-F5A2-5494-EE1201EEA769}"/>
          </ac:picMkLst>
        </pc:picChg>
      </pc:sldChg>
      <pc:sldChg chg="new del">
        <pc:chgData name="Jha, Aryan Ritwajeet" userId="2aad577e-539b-449b-83a6-8d411f484b4d" providerId="ADAL" clId="{9E38A408-7974-42C0-916C-1D62CC710733}" dt="2025-09-03T17:53:17.741" v="479" actId="47"/>
        <pc:sldMkLst>
          <pc:docMk/>
          <pc:sldMk cId="3517363224" sldId="775"/>
        </pc:sldMkLst>
      </pc:sldChg>
    </pc:docChg>
  </pc:docChgLst>
  <pc:docChgLst>
    <pc:chgData name="Jha, Aryan Ritwajeet" userId="2aad577e-539b-449b-83a6-8d411f484b4d" providerId="ADAL" clId="{E5E276AC-98EB-42E7-875C-0BC04E76CBAF}"/>
    <pc:docChg chg="undo redo custSel addSld delSld modSld sldOrd">
      <pc:chgData name="Jha, Aryan Ritwajeet" userId="2aad577e-539b-449b-83a6-8d411f484b4d" providerId="ADAL" clId="{E5E276AC-98EB-42E7-875C-0BC04E76CBAF}" dt="2024-12-17T17:04:25.407" v="536" actId="14100"/>
      <pc:docMkLst>
        <pc:docMk/>
      </pc:docMkLst>
      <pc:sldChg chg="addSp modSp mod">
        <pc:chgData name="Jha, Aryan Ritwajeet" userId="2aad577e-539b-449b-83a6-8d411f484b4d" providerId="ADAL" clId="{E5E276AC-98EB-42E7-875C-0BC04E76CBAF}" dt="2024-12-17T16:52:37.271" v="155"/>
        <pc:sldMkLst>
          <pc:docMk/>
          <pc:sldMk cId="3313346030" sldId="703"/>
        </pc:sldMkLst>
      </pc:sldChg>
      <pc:sldChg chg="new del">
        <pc:chgData name="Jha, Aryan Ritwajeet" userId="2aad577e-539b-449b-83a6-8d411f484b4d" providerId="ADAL" clId="{E5E276AC-98EB-42E7-875C-0BC04E76CBAF}" dt="2024-12-17T16:48:06.721" v="1" actId="680"/>
        <pc:sldMkLst>
          <pc:docMk/>
          <pc:sldMk cId="2096623228" sldId="706"/>
        </pc:sldMkLst>
      </pc:sldChg>
      <pc:sldChg chg="addSp delSp modSp mod">
        <pc:chgData name="Jha, Aryan Ritwajeet" userId="2aad577e-539b-449b-83a6-8d411f484b4d" providerId="ADAL" clId="{E5E276AC-98EB-42E7-875C-0BC04E76CBAF}" dt="2024-12-17T16:55:25.952" v="273" actId="1076"/>
        <pc:sldMkLst>
          <pc:docMk/>
          <pc:sldMk cId="3718399303" sldId="706"/>
        </pc:sldMkLst>
      </pc:sldChg>
      <pc:sldChg chg="addSp delSp modSp add mod">
        <pc:chgData name="Jha, Aryan Ritwajeet" userId="2aad577e-539b-449b-83a6-8d411f484b4d" providerId="ADAL" clId="{E5E276AC-98EB-42E7-875C-0BC04E76CBAF}" dt="2024-12-17T16:58:22.779" v="319" actId="120"/>
        <pc:sldMkLst>
          <pc:docMk/>
          <pc:sldMk cId="706596973" sldId="707"/>
        </pc:sldMkLst>
      </pc:sldChg>
      <pc:sldChg chg="addSp modSp add mod">
        <pc:chgData name="Jha, Aryan Ritwajeet" userId="2aad577e-539b-449b-83a6-8d411f484b4d" providerId="ADAL" clId="{E5E276AC-98EB-42E7-875C-0BC04E76CBAF}" dt="2024-12-17T17:00:12.948" v="348" actId="1076"/>
        <pc:sldMkLst>
          <pc:docMk/>
          <pc:sldMk cId="1499907044" sldId="708"/>
        </pc:sldMkLst>
      </pc:sldChg>
      <pc:sldChg chg="modSp add mod ord">
        <pc:chgData name="Jha, Aryan Ritwajeet" userId="2aad577e-539b-449b-83a6-8d411f484b4d" providerId="ADAL" clId="{E5E276AC-98EB-42E7-875C-0BC04E76CBAF}" dt="2024-12-17T17:04:25.407" v="536" actId="14100"/>
        <pc:sldMkLst>
          <pc:docMk/>
          <pc:sldMk cId="274276219" sldId="709"/>
        </pc:sldMkLst>
      </pc:sldChg>
    </pc:docChg>
  </pc:docChgLst>
  <pc:docChgLst>
    <pc:chgData name="Jha, Aryan Ritwajeet" userId="2aad577e-539b-449b-83a6-8d411f484b4d" providerId="ADAL" clId="{3D70A6D6-6D7C-4BBE-9597-CC161BCB7C0D}"/>
    <pc:docChg chg="undo redo custSel addSld modSld sldOrd">
      <pc:chgData name="Jha, Aryan Ritwajeet" userId="2aad577e-539b-449b-83a6-8d411f484b4d" providerId="ADAL" clId="{3D70A6D6-6D7C-4BBE-9597-CC161BCB7C0D}" dt="2025-04-05T05:57:55.121" v="809" actId="20577"/>
      <pc:docMkLst>
        <pc:docMk/>
      </pc:docMkLst>
      <pc:sldChg chg="ord">
        <pc:chgData name="Jha, Aryan Ritwajeet" userId="2aad577e-539b-449b-83a6-8d411f484b4d" providerId="ADAL" clId="{3D70A6D6-6D7C-4BBE-9597-CC161BCB7C0D}" dt="2025-04-04T22:44:28.044" v="20"/>
        <pc:sldMkLst>
          <pc:docMk/>
          <pc:sldMk cId="1250088654" sldId="263"/>
        </pc:sldMkLst>
      </pc:sldChg>
      <pc:sldChg chg="addSp modSp mod">
        <pc:chgData name="Jha, Aryan Ritwajeet" userId="2aad577e-539b-449b-83a6-8d411f484b4d" providerId="ADAL" clId="{3D70A6D6-6D7C-4BBE-9597-CC161BCB7C0D}" dt="2025-03-19T20:41:47.780" v="15" actId="1076"/>
        <pc:sldMkLst>
          <pc:docMk/>
          <pc:sldMk cId="2317821495" sldId="738"/>
        </pc:sldMkLst>
      </pc:sldChg>
      <pc:sldChg chg="addSp modSp mod">
        <pc:chgData name="Jha, Aryan Ritwajeet" userId="2aad577e-539b-449b-83a6-8d411f484b4d" providerId="ADAL" clId="{3D70A6D6-6D7C-4BBE-9597-CC161BCB7C0D}" dt="2025-03-19T20:41:04.840" v="6" actId="1076"/>
        <pc:sldMkLst>
          <pc:docMk/>
          <pc:sldMk cId="1686332565" sldId="739"/>
        </pc:sldMkLst>
      </pc:sldChg>
      <pc:sldChg chg="addSp delSp modSp add mod ord">
        <pc:chgData name="Jha, Aryan Ritwajeet" userId="2aad577e-539b-449b-83a6-8d411f484b4d" providerId="ADAL" clId="{3D70A6D6-6D7C-4BBE-9597-CC161BCB7C0D}" dt="2025-04-05T00:21:48.698" v="543" actId="478"/>
        <pc:sldMkLst>
          <pc:docMk/>
          <pc:sldMk cId="3796892001" sldId="744"/>
        </pc:sldMkLst>
      </pc:sldChg>
      <pc:sldChg chg="addSp delSp modSp add mod">
        <pc:chgData name="Jha, Aryan Ritwajeet" userId="2aad577e-539b-449b-83a6-8d411f484b4d" providerId="ADAL" clId="{3D70A6D6-6D7C-4BBE-9597-CC161BCB7C0D}" dt="2025-04-05T05:57:55.121" v="809" actId="20577"/>
        <pc:sldMkLst>
          <pc:docMk/>
          <pc:sldMk cId="2571916231" sldId="745"/>
        </pc:sldMkLst>
      </pc:sldChg>
      <pc:sldChg chg="addSp delSp modSp add mod">
        <pc:chgData name="Jha, Aryan Ritwajeet" userId="2aad577e-539b-449b-83a6-8d411f484b4d" providerId="ADAL" clId="{3D70A6D6-6D7C-4BBE-9597-CC161BCB7C0D}" dt="2025-04-05T00:11:17.512" v="522" actId="478"/>
        <pc:sldMkLst>
          <pc:docMk/>
          <pc:sldMk cId="3019375561" sldId="746"/>
        </pc:sldMkLst>
      </pc:sldChg>
      <pc:sldChg chg="addSp delSp modSp add mod">
        <pc:chgData name="Jha, Aryan Ritwajeet" userId="2aad577e-539b-449b-83a6-8d411f484b4d" providerId="ADAL" clId="{3D70A6D6-6D7C-4BBE-9597-CC161BCB7C0D}" dt="2025-04-05T00:11:24.592" v="524" actId="478"/>
        <pc:sldMkLst>
          <pc:docMk/>
          <pc:sldMk cId="286611849" sldId="747"/>
        </pc:sldMkLst>
      </pc:sldChg>
      <pc:sldChg chg="delSp modSp add mod ord">
        <pc:chgData name="Jha, Aryan Ritwajeet" userId="2aad577e-539b-449b-83a6-8d411f484b4d" providerId="ADAL" clId="{3D70A6D6-6D7C-4BBE-9597-CC161BCB7C0D}" dt="2025-04-05T05:55:07.316" v="679" actId="1076"/>
        <pc:sldMkLst>
          <pc:docMk/>
          <pc:sldMk cId="2870150781" sldId="748"/>
        </pc:sldMkLst>
      </pc:sldChg>
      <pc:sldChg chg="addSp modSp add mod">
        <pc:chgData name="Jha, Aryan Ritwajeet" userId="2aad577e-539b-449b-83a6-8d411f484b4d" providerId="ADAL" clId="{3D70A6D6-6D7C-4BBE-9597-CC161BCB7C0D}" dt="2025-04-05T05:50:55.699" v="573" actId="1076"/>
        <pc:sldMkLst>
          <pc:docMk/>
          <pc:sldMk cId="3166259582" sldId="749"/>
        </pc:sldMkLst>
      </pc:sldChg>
    </pc:docChg>
  </pc:docChgLst>
  <pc:docChgLst>
    <pc:chgData name="Jha, Aryan Ritwajeet" userId="2aad577e-539b-449b-83a6-8d411f484b4d" providerId="ADAL" clId="{9B0553C1-0A6A-41C7-BBBC-F633C5A071C3}"/>
    <pc:docChg chg="undo redo custSel addSld delSld modSld sldOrd">
      <pc:chgData name="Jha, Aryan Ritwajeet" userId="2aad577e-539b-449b-83a6-8d411f484b4d" providerId="ADAL" clId="{9B0553C1-0A6A-41C7-BBBC-F633C5A071C3}" dt="2025-09-02T05:23:33.094" v="2943" actId="1076"/>
      <pc:docMkLst>
        <pc:docMk/>
      </pc:docMkLst>
      <pc:sldChg chg="ord">
        <pc:chgData name="Jha, Aryan Ritwajeet" userId="2aad577e-539b-449b-83a6-8d411f484b4d" providerId="ADAL" clId="{9B0553C1-0A6A-41C7-BBBC-F633C5A071C3}" dt="2025-09-01T21:43:33.686" v="1553"/>
        <pc:sldMkLst>
          <pc:docMk/>
          <pc:sldMk cId="1250088654" sldId="263"/>
        </pc:sldMkLst>
      </pc:sldChg>
      <pc:sldChg chg="addSp delSp modSp add mod ord">
        <pc:chgData name="Jha, Aryan Ritwajeet" userId="2aad577e-539b-449b-83a6-8d411f484b4d" providerId="ADAL" clId="{9B0553C1-0A6A-41C7-BBBC-F633C5A071C3}" dt="2025-05-06T18:56:01.023" v="452" actId="1076"/>
        <pc:sldMkLst>
          <pc:docMk/>
          <pc:sldMk cId="2324264180" sldId="751"/>
        </pc:sldMkLst>
      </pc:sldChg>
      <pc:sldChg chg="addSp modSp add mod">
        <pc:chgData name="Jha, Aryan Ritwajeet" userId="2aad577e-539b-449b-83a6-8d411f484b4d" providerId="ADAL" clId="{9B0553C1-0A6A-41C7-BBBC-F633C5A071C3}" dt="2025-05-06T19:21:39.095" v="691" actId="20577"/>
        <pc:sldMkLst>
          <pc:docMk/>
          <pc:sldMk cId="1309701787" sldId="752"/>
        </pc:sldMkLst>
      </pc:sldChg>
      <pc:sldChg chg="delSp modSp add del mod">
        <pc:chgData name="Jha, Aryan Ritwajeet" userId="2aad577e-539b-449b-83a6-8d411f484b4d" providerId="ADAL" clId="{9B0553C1-0A6A-41C7-BBBC-F633C5A071C3}" dt="2025-05-06T19:37:29.712" v="757" actId="47"/>
        <pc:sldMkLst>
          <pc:docMk/>
          <pc:sldMk cId="1701859727" sldId="753"/>
        </pc:sldMkLst>
      </pc:sldChg>
      <pc:sldChg chg="modSp add mod">
        <pc:chgData name="Jha, Aryan Ritwajeet" userId="2aad577e-539b-449b-83a6-8d411f484b4d" providerId="ADAL" clId="{9B0553C1-0A6A-41C7-BBBC-F633C5A071C3}" dt="2025-05-06T19:37:18.140" v="756" actId="20577"/>
        <pc:sldMkLst>
          <pc:docMk/>
          <pc:sldMk cId="2701862902" sldId="754"/>
        </pc:sldMkLst>
      </pc:sldChg>
      <pc:sldChg chg="addSp delSp modSp add mod">
        <pc:chgData name="Jha, Aryan Ritwajeet" userId="2aad577e-539b-449b-83a6-8d411f484b4d" providerId="ADAL" clId="{9B0553C1-0A6A-41C7-BBBC-F633C5A071C3}" dt="2025-05-06T20:04:48.879" v="851" actId="20577"/>
        <pc:sldMkLst>
          <pc:docMk/>
          <pc:sldMk cId="3437716210" sldId="755"/>
        </pc:sldMkLst>
      </pc:sldChg>
      <pc:sldChg chg="addSp delSp modSp add mod">
        <pc:chgData name="Jha, Aryan Ritwajeet" userId="2aad577e-539b-449b-83a6-8d411f484b4d" providerId="ADAL" clId="{9B0553C1-0A6A-41C7-BBBC-F633C5A071C3}" dt="2025-05-09T17:39:25.820" v="897" actId="207"/>
        <pc:sldMkLst>
          <pc:docMk/>
          <pc:sldMk cId="2208278165" sldId="756"/>
        </pc:sldMkLst>
      </pc:sldChg>
      <pc:sldChg chg="addSp modSp add mod">
        <pc:chgData name="Jha, Aryan Ritwajeet" userId="2aad577e-539b-449b-83a6-8d411f484b4d" providerId="ADAL" clId="{9B0553C1-0A6A-41C7-BBBC-F633C5A071C3}" dt="2025-05-09T18:03:12.248" v="917" actId="20577"/>
        <pc:sldMkLst>
          <pc:docMk/>
          <pc:sldMk cId="1957935131" sldId="757"/>
        </pc:sldMkLst>
      </pc:sldChg>
      <pc:sldChg chg="modSp add mod">
        <pc:chgData name="Jha, Aryan Ritwajeet" userId="2aad577e-539b-449b-83a6-8d411f484b4d" providerId="ADAL" clId="{9B0553C1-0A6A-41C7-BBBC-F633C5A071C3}" dt="2025-05-09T18:03:06.293" v="913" actId="14826"/>
        <pc:sldMkLst>
          <pc:docMk/>
          <pc:sldMk cId="2849161" sldId="758"/>
        </pc:sldMkLst>
      </pc:sldChg>
      <pc:sldChg chg="modSp add mod">
        <pc:chgData name="Jha, Aryan Ritwajeet" userId="2aad577e-539b-449b-83a6-8d411f484b4d" providerId="ADAL" clId="{9B0553C1-0A6A-41C7-BBBC-F633C5A071C3}" dt="2025-05-09T19:10:16.222" v="1498" actId="20577"/>
        <pc:sldMkLst>
          <pc:docMk/>
          <pc:sldMk cId="3466151325" sldId="759"/>
        </pc:sldMkLst>
      </pc:sldChg>
      <pc:sldChg chg="addSp delSp modSp add mod ord">
        <pc:chgData name="Jha, Aryan Ritwajeet" userId="2aad577e-539b-449b-83a6-8d411f484b4d" providerId="ADAL" clId="{9B0553C1-0A6A-41C7-BBBC-F633C5A071C3}" dt="2025-07-07T23:23:41.622" v="1546"/>
        <pc:sldMkLst>
          <pc:docMk/>
          <pc:sldMk cId="2459934363" sldId="760"/>
        </pc:sldMkLst>
      </pc:sldChg>
      <pc:sldChg chg="delSp modSp add mod">
        <pc:chgData name="Jha, Aryan Ritwajeet" userId="2aad577e-539b-449b-83a6-8d411f484b4d" providerId="ADAL" clId="{9B0553C1-0A6A-41C7-BBBC-F633C5A071C3}" dt="2025-05-09T18:42:44.475" v="1488" actId="478"/>
        <pc:sldMkLst>
          <pc:docMk/>
          <pc:sldMk cId="1355692314" sldId="761"/>
        </pc:sldMkLst>
      </pc:sldChg>
      <pc:sldChg chg="modSp add mod">
        <pc:chgData name="Jha, Aryan Ritwajeet" userId="2aad577e-539b-449b-83a6-8d411f484b4d" providerId="ADAL" clId="{9B0553C1-0A6A-41C7-BBBC-F633C5A071C3}" dt="2025-05-09T19:10:11.102" v="1496" actId="20577"/>
        <pc:sldMkLst>
          <pc:docMk/>
          <pc:sldMk cId="1801580441" sldId="762"/>
        </pc:sldMkLst>
      </pc:sldChg>
      <pc:sldChg chg="addSp delSp modSp add mod">
        <pc:chgData name="Jha, Aryan Ritwajeet" userId="2aad577e-539b-449b-83a6-8d411f484b4d" providerId="ADAL" clId="{9B0553C1-0A6A-41C7-BBBC-F633C5A071C3}" dt="2025-05-09T20:45:01.856" v="1511" actId="1076"/>
        <pc:sldMkLst>
          <pc:docMk/>
          <pc:sldMk cId="2640865923" sldId="763"/>
        </pc:sldMkLst>
      </pc:sldChg>
      <pc:sldChg chg="modSp add mod">
        <pc:chgData name="Jha, Aryan Ritwajeet" userId="2aad577e-539b-449b-83a6-8d411f484b4d" providerId="ADAL" clId="{9B0553C1-0A6A-41C7-BBBC-F633C5A071C3}" dt="2025-05-10T02:01:23.303" v="1516" actId="14826"/>
        <pc:sldMkLst>
          <pc:docMk/>
          <pc:sldMk cId="3053087600" sldId="764"/>
        </pc:sldMkLst>
      </pc:sldChg>
      <pc:sldChg chg="addSp modSp add mod ord">
        <pc:chgData name="Jha, Aryan Ritwajeet" userId="2aad577e-539b-449b-83a6-8d411f484b4d" providerId="ADAL" clId="{9B0553C1-0A6A-41C7-BBBC-F633C5A071C3}" dt="2025-05-13T11:50:11.802" v="1530" actId="20577"/>
        <pc:sldMkLst>
          <pc:docMk/>
          <pc:sldMk cId="4152257922" sldId="765"/>
        </pc:sldMkLst>
      </pc:sldChg>
      <pc:sldChg chg="new del">
        <pc:chgData name="Jha, Aryan Ritwajeet" userId="2aad577e-539b-449b-83a6-8d411f484b4d" providerId="ADAL" clId="{9B0553C1-0A6A-41C7-BBBC-F633C5A071C3}" dt="2025-09-01T21:43:24.159" v="1548" actId="680"/>
        <pc:sldMkLst>
          <pc:docMk/>
          <pc:sldMk cId="373362735" sldId="766"/>
        </pc:sldMkLst>
      </pc:sldChg>
      <pc:sldChg chg="addSp delSp modSp add mod ord">
        <pc:chgData name="Jha, Aryan Ritwajeet" userId="2aad577e-539b-449b-83a6-8d411f484b4d" providerId="ADAL" clId="{9B0553C1-0A6A-41C7-BBBC-F633C5A071C3}" dt="2025-09-02T05:18:36.246" v="2848" actId="20577"/>
        <pc:sldMkLst>
          <pc:docMk/>
          <pc:sldMk cId="755854607" sldId="766"/>
        </pc:sldMkLst>
        <pc:spChg chg="mod">
          <ac:chgData name="Jha, Aryan Ritwajeet" userId="2aad577e-539b-449b-83a6-8d411f484b4d" providerId="ADAL" clId="{9B0553C1-0A6A-41C7-BBBC-F633C5A071C3}" dt="2025-09-01T21:53:54.104" v="2354" actId="20577"/>
          <ac:spMkLst>
            <pc:docMk/>
            <pc:sldMk cId="755854607" sldId="766"/>
            <ac:spMk id="2" creationId="{639EDA98-34AD-0A1C-1038-FFA5B0E9F4C3}"/>
          </ac:spMkLst>
        </pc:spChg>
        <pc:spChg chg="add mod">
          <ac:chgData name="Jha, Aryan Ritwajeet" userId="2aad577e-539b-449b-83a6-8d411f484b4d" providerId="ADAL" clId="{9B0553C1-0A6A-41C7-BBBC-F633C5A071C3}" dt="2025-09-01T21:54:55.543" v="2424" actId="164"/>
          <ac:spMkLst>
            <pc:docMk/>
            <pc:sldMk cId="755854607" sldId="766"/>
            <ac:spMk id="5" creationId="{48990865-2E33-AFAC-C6EE-210F62CAC925}"/>
          </ac:spMkLst>
        </pc:spChg>
        <pc:spChg chg="mod">
          <ac:chgData name="Jha, Aryan Ritwajeet" userId="2aad577e-539b-449b-83a6-8d411f484b4d" providerId="ADAL" clId="{9B0553C1-0A6A-41C7-BBBC-F633C5A071C3}" dt="2025-09-02T05:04:53.950" v="2516" actId="207"/>
          <ac:spMkLst>
            <pc:docMk/>
            <pc:sldMk cId="755854607" sldId="766"/>
            <ac:spMk id="7" creationId="{583C9382-B3DB-14C9-6EFF-63E427BEFA70}"/>
          </ac:spMkLst>
        </pc:spChg>
        <pc:spChg chg="add del mod">
          <ac:chgData name="Jha, Aryan Ritwajeet" userId="2aad577e-539b-449b-83a6-8d411f484b4d" providerId="ADAL" clId="{9B0553C1-0A6A-41C7-BBBC-F633C5A071C3}" dt="2025-09-02T05:13:43.966" v="2652" actId="22"/>
          <ac:spMkLst>
            <pc:docMk/>
            <pc:sldMk cId="755854607" sldId="766"/>
            <ac:spMk id="8" creationId="{379F190C-C2E0-0F07-E0D2-617090729190}"/>
          </ac:spMkLst>
        </pc:spChg>
        <pc:spChg chg="add mod">
          <ac:chgData name="Jha, Aryan Ritwajeet" userId="2aad577e-539b-449b-83a6-8d411f484b4d" providerId="ADAL" clId="{9B0553C1-0A6A-41C7-BBBC-F633C5A071C3}" dt="2025-09-02T05:14:02.435" v="2666" actId="1076"/>
          <ac:spMkLst>
            <pc:docMk/>
            <pc:sldMk cId="755854607" sldId="766"/>
            <ac:spMk id="9" creationId="{C768027F-9B9C-CF3E-6808-73621F5E6164}"/>
          </ac:spMkLst>
        </pc:spChg>
        <pc:spChg chg="add mod">
          <ac:chgData name="Jha, Aryan Ritwajeet" userId="2aad577e-539b-449b-83a6-8d411f484b4d" providerId="ADAL" clId="{9B0553C1-0A6A-41C7-BBBC-F633C5A071C3}" dt="2025-09-02T05:18:36.246" v="2848" actId="20577"/>
          <ac:spMkLst>
            <pc:docMk/>
            <pc:sldMk cId="755854607" sldId="766"/>
            <ac:spMk id="10" creationId="{05ADE46C-9613-87AC-F984-16DB84B3EA1E}"/>
          </ac:spMkLst>
        </pc:spChg>
        <pc:spChg chg="mod">
          <ac:chgData name="Jha, Aryan Ritwajeet" userId="2aad577e-539b-449b-83a6-8d411f484b4d" providerId="ADAL" clId="{9B0553C1-0A6A-41C7-BBBC-F633C5A071C3}" dt="2025-09-02T05:02:53.253" v="2503" actId="20577"/>
          <ac:spMkLst>
            <pc:docMk/>
            <pc:sldMk cId="755854607" sldId="766"/>
            <ac:spMk id="11" creationId="{38BCEA50-FEAA-5576-FD25-7DF37EAE4599}"/>
          </ac:spMkLst>
        </pc:spChg>
        <pc:grpChg chg="add mod">
          <ac:chgData name="Jha, Aryan Ritwajeet" userId="2aad577e-539b-449b-83a6-8d411f484b4d" providerId="ADAL" clId="{9B0553C1-0A6A-41C7-BBBC-F633C5A071C3}" dt="2025-09-01T21:54:55.543" v="2424" actId="164"/>
          <ac:grpSpMkLst>
            <pc:docMk/>
            <pc:sldMk cId="755854607" sldId="766"/>
            <ac:grpSpMk id="6" creationId="{3AA0F4D2-74DF-E856-C8A0-83F33C1C5AF9}"/>
          </ac:grpSpMkLst>
        </pc:grpChg>
        <pc:picChg chg="add mod">
          <ac:chgData name="Jha, Aryan Ritwajeet" userId="2aad577e-539b-449b-83a6-8d411f484b4d" providerId="ADAL" clId="{9B0553C1-0A6A-41C7-BBBC-F633C5A071C3}" dt="2025-09-01T21:54:55.543" v="2424" actId="164"/>
          <ac:picMkLst>
            <pc:docMk/>
            <pc:sldMk cId="755854607" sldId="766"/>
            <ac:picMk id="4" creationId="{988CD931-F4AA-0F21-47D2-E11B23FEC10B}"/>
          </ac:picMkLst>
        </pc:picChg>
      </pc:sldChg>
      <pc:sldChg chg="modSp add mod">
        <pc:chgData name="Jha, Aryan Ritwajeet" userId="2aad577e-539b-449b-83a6-8d411f484b4d" providerId="ADAL" clId="{9B0553C1-0A6A-41C7-BBBC-F633C5A071C3}" dt="2025-09-02T05:04:58.418" v="2517" actId="207"/>
        <pc:sldMkLst>
          <pc:docMk/>
          <pc:sldMk cId="2383854701" sldId="767"/>
        </pc:sldMkLst>
        <pc:spChg chg="mod">
          <ac:chgData name="Jha, Aryan Ritwajeet" userId="2aad577e-539b-449b-83a6-8d411f484b4d" providerId="ADAL" clId="{9B0553C1-0A6A-41C7-BBBC-F633C5A071C3}" dt="2025-09-01T21:56:00.563" v="2442" actId="14100"/>
          <ac:spMkLst>
            <pc:docMk/>
            <pc:sldMk cId="2383854701" sldId="767"/>
            <ac:spMk id="5" creationId="{5E8C6FF2-127E-32D3-BCBC-E3BC3D9937F0}"/>
          </ac:spMkLst>
        </pc:spChg>
        <pc:spChg chg="mod">
          <ac:chgData name="Jha, Aryan Ritwajeet" userId="2aad577e-539b-449b-83a6-8d411f484b4d" providerId="ADAL" clId="{9B0553C1-0A6A-41C7-BBBC-F633C5A071C3}" dt="2025-09-02T05:04:58.418" v="2517" actId="207"/>
          <ac:spMkLst>
            <pc:docMk/>
            <pc:sldMk cId="2383854701" sldId="767"/>
            <ac:spMk id="7" creationId="{FDC278D4-CD2F-8493-150D-AF441E2F40A9}"/>
          </ac:spMkLst>
        </pc:spChg>
        <pc:spChg chg="mod">
          <ac:chgData name="Jha, Aryan Ritwajeet" userId="2aad577e-539b-449b-83a6-8d411f484b4d" providerId="ADAL" clId="{9B0553C1-0A6A-41C7-BBBC-F633C5A071C3}" dt="2025-09-02T05:03:16.763" v="2515" actId="20577"/>
          <ac:spMkLst>
            <pc:docMk/>
            <pc:sldMk cId="2383854701" sldId="767"/>
            <ac:spMk id="11" creationId="{EF71437C-6070-5679-FEBC-040D00B7465D}"/>
          </ac:spMkLst>
        </pc:spChg>
      </pc:sldChg>
      <pc:sldChg chg="modSp add mod">
        <pc:chgData name="Jha, Aryan Ritwajeet" userId="2aad577e-539b-449b-83a6-8d411f484b4d" providerId="ADAL" clId="{9B0553C1-0A6A-41C7-BBBC-F633C5A071C3}" dt="2025-09-02T05:08:41.810" v="2595" actId="20577"/>
        <pc:sldMkLst>
          <pc:docMk/>
          <pc:sldMk cId="3266166412" sldId="768"/>
        </pc:sldMkLst>
        <pc:spChg chg="mod">
          <ac:chgData name="Jha, Aryan Ritwajeet" userId="2aad577e-539b-449b-83a6-8d411f484b4d" providerId="ADAL" clId="{9B0553C1-0A6A-41C7-BBBC-F633C5A071C3}" dt="2025-09-02T05:06:01.215" v="2524" actId="14100"/>
          <ac:spMkLst>
            <pc:docMk/>
            <pc:sldMk cId="3266166412" sldId="768"/>
            <ac:spMk id="5" creationId="{17F4CF20-BEF8-77D7-B3C7-F5863A851440}"/>
          </ac:spMkLst>
        </pc:spChg>
        <pc:spChg chg="mod">
          <ac:chgData name="Jha, Aryan Ritwajeet" userId="2aad577e-539b-449b-83a6-8d411f484b4d" providerId="ADAL" clId="{9B0553C1-0A6A-41C7-BBBC-F633C5A071C3}" dt="2025-09-02T05:07:24.996" v="2555" actId="207"/>
          <ac:spMkLst>
            <pc:docMk/>
            <pc:sldMk cId="3266166412" sldId="768"/>
            <ac:spMk id="7" creationId="{38395764-4C54-6367-5241-C25F651D2688}"/>
          </ac:spMkLst>
        </pc:spChg>
        <pc:spChg chg="mod">
          <ac:chgData name="Jha, Aryan Ritwajeet" userId="2aad577e-539b-449b-83a6-8d411f484b4d" providerId="ADAL" clId="{9B0553C1-0A6A-41C7-BBBC-F633C5A071C3}" dt="2025-09-02T05:08:41.810" v="2595" actId="20577"/>
          <ac:spMkLst>
            <pc:docMk/>
            <pc:sldMk cId="3266166412" sldId="768"/>
            <ac:spMk id="11" creationId="{A5786906-E3EF-4A51-5EEB-71CEB0F9D10F}"/>
          </ac:spMkLst>
        </pc:spChg>
        <pc:grpChg chg="mod">
          <ac:chgData name="Jha, Aryan Ritwajeet" userId="2aad577e-539b-449b-83a6-8d411f484b4d" providerId="ADAL" clId="{9B0553C1-0A6A-41C7-BBBC-F633C5A071C3}" dt="2025-09-02T05:05:53.777" v="2520" actId="1076"/>
          <ac:grpSpMkLst>
            <pc:docMk/>
            <pc:sldMk cId="3266166412" sldId="768"/>
            <ac:grpSpMk id="6" creationId="{91F23FA6-5DFF-6385-16DB-48E36498B8CC}"/>
          </ac:grpSpMkLst>
        </pc:grpChg>
      </pc:sldChg>
      <pc:sldChg chg="new del">
        <pc:chgData name="Jha, Aryan Ritwajeet" userId="2aad577e-539b-449b-83a6-8d411f484b4d" providerId="ADAL" clId="{9B0553C1-0A6A-41C7-BBBC-F633C5A071C3}" dt="2025-09-02T05:10:28.793" v="2597" actId="680"/>
        <pc:sldMkLst>
          <pc:docMk/>
          <pc:sldMk cId="1480234976" sldId="769"/>
        </pc:sldMkLst>
      </pc:sldChg>
      <pc:sldChg chg="addSp delSp modSp add mod setBg">
        <pc:chgData name="Jha, Aryan Ritwajeet" userId="2aad577e-539b-449b-83a6-8d411f484b4d" providerId="ADAL" clId="{9B0553C1-0A6A-41C7-BBBC-F633C5A071C3}" dt="2025-09-02T05:13:24.778" v="2649" actId="20577"/>
        <pc:sldMkLst>
          <pc:docMk/>
          <pc:sldMk cId="1525064593" sldId="769"/>
        </pc:sldMkLst>
        <pc:spChg chg="mod">
          <ac:chgData name="Jha, Aryan Ritwajeet" userId="2aad577e-539b-449b-83a6-8d411f484b4d" providerId="ADAL" clId="{9B0553C1-0A6A-41C7-BBBC-F633C5A071C3}" dt="2025-09-02T05:10:43.469" v="2608" actId="20577"/>
          <ac:spMkLst>
            <pc:docMk/>
            <pc:sldMk cId="1525064593" sldId="769"/>
            <ac:spMk id="2" creationId="{31918E8B-D275-DE6D-42C1-9EFCB9489528}"/>
          </ac:spMkLst>
        </pc:spChg>
        <pc:spChg chg="add mod">
          <ac:chgData name="Jha, Aryan Ritwajeet" userId="2aad577e-539b-449b-83a6-8d411f484b4d" providerId="ADAL" clId="{9B0553C1-0A6A-41C7-BBBC-F633C5A071C3}" dt="2025-09-02T05:13:24.778" v="2649" actId="20577"/>
          <ac:spMkLst>
            <pc:docMk/>
            <pc:sldMk cId="1525064593" sldId="769"/>
            <ac:spMk id="3" creationId="{3A06DBB3-4FB9-B168-1546-2A01A15CFE73}"/>
          </ac:spMkLst>
        </pc:spChg>
        <pc:spChg chg="del">
          <ac:chgData name="Jha, Aryan Ritwajeet" userId="2aad577e-539b-449b-83a6-8d411f484b4d" providerId="ADAL" clId="{9B0553C1-0A6A-41C7-BBBC-F633C5A071C3}" dt="2025-09-02T05:10:48.315" v="2610" actId="478"/>
          <ac:spMkLst>
            <pc:docMk/>
            <pc:sldMk cId="1525064593" sldId="769"/>
            <ac:spMk id="7" creationId="{C5E83AED-D3BD-50B3-48AD-16E310D647E7}"/>
          </ac:spMkLst>
        </pc:spChg>
        <pc:spChg chg="del mod">
          <ac:chgData name="Jha, Aryan Ritwajeet" userId="2aad577e-539b-449b-83a6-8d411f484b4d" providerId="ADAL" clId="{9B0553C1-0A6A-41C7-BBBC-F633C5A071C3}" dt="2025-09-02T05:10:55.984" v="2614" actId="478"/>
          <ac:spMkLst>
            <pc:docMk/>
            <pc:sldMk cId="1525064593" sldId="769"/>
            <ac:spMk id="11" creationId="{41AD351F-ECB5-80B0-B9F2-3755D7B69174}"/>
          </ac:spMkLst>
        </pc:spChg>
        <pc:picChg chg="del">
          <ac:chgData name="Jha, Aryan Ritwajeet" userId="2aad577e-539b-449b-83a6-8d411f484b4d" providerId="ADAL" clId="{9B0553C1-0A6A-41C7-BBBC-F633C5A071C3}" dt="2025-09-02T05:10:46.932" v="2609" actId="478"/>
          <ac:picMkLst>
            <pc:docMk/>
            <pc:sldMk cId="1525064593" sldId="769"/>
            <ac:picMk id="9" creationId="{0E464084-952B-6BA1-2EE0-D6775C57384F}"/>
          </ac:picMkLst>
        </pc:picChg>
      </pc:sldChg>
      <pc:sldChg chg="addSp delSp modSp add mod">
        <pc:chgData name="Jha, Aryan Ritwajeet" userId="2aad577e-539b-449b-83a6-8d411f484b4d" providerId="ADAL" clId="{9B0553C1-0A6A-41C7-BBBC-F633C5A071C3}" dt="2025-09-02T05:23:33.094" v="2943" actId="1076"/>
        <pc:sldMkLst>
          <pc:docMk/>
          <pc:sldMk cId="733829774" sldId="770"/>
        </pc:sldMkLst>
        <pc:spChg chg="mod">
          <ac:chgData name="Jha, Aryan Ritwajeet" userId="2aad577e-539b-449b-83a6-8d411f484b4d" providerId="ADAL" clId="{9B0553C1-0A6A-41C7-BBBC-F633C5A071C3}" dt="2025-09-02T05:16:59.997" v="2731" actId="20577"/>
          <ac:spMkLst>
            <pc:docMk/>
            <pc:sldMk cId="733829774" sldId="770"/>
            <ac:spMk id="7" creationId="{DD892037-1C6C-5BBD-FEEA-05CBA63C4AC4}"/>
          </ac:spMkLst>
        </pc:spChg>
        <pc:spChg chg="add del mod">
          <ac:chgData name="Jha, Aryan Ritwajeet" userId="2aad577e-539b-449b-83a6-8d411f484b4d" providerId="ADAL" clId="{9B0553C1-0A6A-41C7-BBBC-F633C5A071C3}" dt="2025-09-02T05:22:15.544" v="2941" actId="1076"/>
          <ac:spMkLst>
            <pc:docMk/>
            <pc:sldMk cId="733829774" sldId="770"/>
            <ac:spMk id="9" creationId="{862F4222-879F-0025-C65C-B8EBB8F8D9F0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0" creationId="{1C72A312-DB49-E2EC-36E8-BA8093D84A63}"/>
          </ac:spMkLst>
        </pc:spChg>
        <pc:spChg chg="mod">
          <ac:chgData name="Jha, Aryan Ritwajeet" userId="2aad577e-539b-449b-83a6-8d411f484b4d" providerId="ADAL" clId="{9B0553C1-0A6A-41C7-BBBC-F633C5A071C3}" dt="2025-09-02T05:16:35.952" v="2718" actId="20577"/>
          <ac:spMkLst>
            <pc:docMk/>
            <pc:sldMk cId="733829774" sldId="770"/>
            <ac:spMk id="11" creationId="{CB0E2B08-3384-CD40-0E85-193C2A5693A8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2" creationId="{DB90D0E2-24E4-F456-8691-B0DF09A04EA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3" creationId="{EB615571-2760-3585-9AD4-B7077CB8157C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4" creationId="{D25F8DDB-AE7A-F82A-5EFB-EF4BEEE44B75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5" creationId="{35533B78-E03A-ECC4-AAFD-19B7ECCE7833}"/>
          </ac:spMkLst>
        </pc:spChg>
        <pc:spChg chg="add mod">
          <ac:chgData name="Jha, Aryan Ritwajeet" userId="2aad577e-539b-449b-83a6-8d411f484b4d" providerId="ADAL" clId="{9B0553C1-0A6A-41C7-BBBC-F633C5A071C3}" dt="2025-09-02T05:20:17.809" v="2931" actId="207"/>
          <ac:spMkLst>
            <pc:docMk/>
            <pc:sldMk cId="733829774" sldId="770"/>
            <ac:spMk id="16" creationId="{C05C546A-1100-AAEE-FA9C-14D8FD0C1290}"/>
          </ac:spMkLst>
        </pc:spChg>
        <pc:grpChg chg="del">
          <ac:chgData name="Jha, Aryan Ritwajeet" userId="2aad577e-539b-449b-83a6-8d411f484b4d" providerId="ADAL" clId="{9B0553C1-0A6A-41C7-BBBC-F633C5A071C3}" dt="2025-09-02T05:16:54.357" v="2726" actId="478"/>
          <ac:grpSpMkLst>
            <pc:docMk/>
            <pc:sldMk cId="733829774" sldId="770"/>
            <ac:grpSpMk id="6" creationId="{11AEC427-61DB-73E3-A471-5E2B26EF3D2E}"/>
          </ac:grpSpMkLst>
        </pc:grpChg>
        <pc:picChg chg="add mod">
          <ac:chgData name="Jha, Aryan Ritwajeet" userId="2aad577e-539b-449b-83a6-8d411f484b4d" providerId="ADAL" clId="{9B0553C1-0A6A-41C7-BBBC-F633C5A071C3}" dt="2025-09-02T05:23:33.094" v="2943" actId="1076"/>
          <ac:picMkLst>
            <pc:docMk/>
            <pc:sldMk cId="733829774" sldId="770"/>
            <ac:picMk id="8" creationId="{00E8E152-8F53-EF59-E9B6-E4CCCD112BEF}"/>
          </ac:picMkLst>
        </pc:picChg>
        <pc:picChg chg="add mod">
          <ac:chgData name="Jha, Aryan Ritwajeet" userId="2aad577e-539b-449b-83a6-8d411f484b4d" providerId="ADAL" clId="{9B0553C1-0A6A-41C7-BBBC-F633C5A071C3}" dt="2025-09-02T05:21:37.044" v="2937" actId="1076"/>
          <ac:picMkLst>
            <pc:docMk/>
            <pc:sldMk cId="733829774" sldId="770"/>
            <ac:picMk id="18" creationId="{E099F2F1-3064-6BAA-A9B7-9816459FBA99}"/>
          </ac:picMkLst>
        </pc:picChg>
      </pc:sldChg>
      <pc:sldChg chg="add del setBg">
        <pc:chgData name="Jha, Aryan Ritwajeet" userId="2aad577e-539b-449b-83a6-8d411f484b4d" providerId="ADAL" clId="{9B0553C1-0A6A-41C7-BBBC-F633C5A071C3}" dt="2025-09-02T05:11:25.388" v="2637"/>
        <pc:sldMkLst>
          <pc:docMk/>
          <pc:sldMk cId="932592273" sldId="770"/>
        </pc:sldMkLst>
      </pc:sldChg>
      <pc:sldChg chg="new del">
        <pc:chgData name="Jha, Aryan Ritwajeet" userId="2aad577e-539b-449b-83a6-8d411f484b4d" providerId="ADAL" clId="{9B0553C1-0A6A-41C7-BBBC-F633C5A071C3}" dt="2025-09-02T05:15:59.103" v="2668" actId="680"/>
        <pc:sldMkLst>
          <pc:docMk/>
          <pc:sldMk cId="3176991933" sldId="770"/>
        </pc:sldMkLst>
      </pc:sldChg>
    </pc:docChg>
  </pc:docChgLst>
  <pc:docChgLst>
    <pc:chgData name="Jha, Aryan Ritwajeet" userId="2aad577e-539b-449b-83a6-8d411f484b4d" providerId="ADAL" clId="{5AF39F11-0FC3-4A40-BF76-6745DAB875CD}"/>
    <pc:docChg chg="undo custSel addSld modSld sldOrd">
      <pc:chgData name="Jha, Aryan Ritwajeet" userId="2aad577e-539b-449b-83a6-8d411f484b4d" providerId="ADAL" clId="{5AF39F11-0FC3-4A40-BF76-6745DAB875CD}" dt="2025-01-18T14:27:30.325" v="82" actId="207"/>
      <pc:docMkLst>
        <pc:docMk/>
      </pc:docMkLst>
      <pc:sldChg chg="addSp delSp modSp mod">
        <pc:chgData name="Jha, Aryan Ritwajeet" userId="2aad577e-539b-449b-83a6-8d411f484b4d" providerId="ADAL" clId="{5AF39F11-0FC3-4A40-BF76-6745DAB875CD}" dt="2025-01-18T14:27:02.630" v="69" actId="207"/>
        <pc:sldMkLst>
          <pc:docMk/>
          <pc:sldMk cId="2232635323" sldId="710"/>
        </pc:sldMkLst>
      </pc:sldChg>
      <pc:sldChg chg="addSp delSp modSp mod">
        <pc:chgData name="Jha, Aryan Ritwajeet" userId="2aad577e-539b-449b-83a6-8d411f484b4d" providerId="ADAL" clId="{5AF39F11-0FC3-4A40-BF76-6745DAB875CD}" dt="2025-01-18T14:27:15.954" v="81" actId="207"/>
        <pc:sldMkLst>
          <pc:docMk/>
          <pc:sldMk cId="2293948837" sldId="711"/>
        </pc:sldMkLst>
      </pc:sldChg>
      <pc:sldChg chg="addSp delSp modSp add mod ord">
        <pc:chgData name="Jha, Aryan Ritwajeet" userId="2aad577e-539b-449b-83a6-8d411f484b4d" providerId="ADAL" clId="{5AF39F11-0FC3-4A40-BF76-6745DAB875CD}" dt="2025-01-18T14:27:30.325" v="82" actId="207"/>
        <pc:sldMkLst>
          <pc:docMk/>
          <pc:sldMk cId="1119750169" sldId="712"/>
        </pc:sldMkLst>
      </pc:sldChg>
    </pc:docChg>
  </pc:docChgLst>
  <pc:docChgLst>
    <pc:chgData name="Jha, Aryan Ritwajeet" userId="2aad577e-539b-449b-83a6-8d411f484b4d" providerId="ADAL" clId="{0C78616D-D2CE-4AF8-BFF9-2E670E39A115}"/>
    <pc:docChg chg="undo redo custSel addSld delSld modSld sldOrd modMainMaster">
      <pc:chgData name="Jha, Aryan Ritwajeet" userId="2aad577e-539b-449b-83a6-8d411f484b4d" providerId="ADAL" clId="{0C78616D-D2CE-4AF8-BFF9-2E670E39A115}" dt="2025-04-15T17:04:54.528" v="3769" actId="1076"/>
      <pc:docMkLst>
        <pc:docMk/>
      </pc:docMkLst>
      <pc:sldChg chg="modSp mod">
        <pc:chgData name="Jha, Aryan Ritwajeet" userId="2aad577e-539b-449b-83a6-8d411f484b4d" providerId="ADAL" clId="{0C78616D-D2CE-4AF8-BFF9-2E670E39A115}" dt="2025-01-28T07:26:26.777" v="1417"/>
        <pc:sldMkLst>
          <pc:docMk/>
          <pc:sldMk cId="3211284466" sldId="257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647397014" sldId="258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1038557" sldId="259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52790481" sldId="261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963530234" sldId="262"/>
        </pc:sldMkLst>
      </pc:sldChg>
      <pc:sldChg chg="addSp delSp ord delDesignElem">
        <pc:chgData name="Jha, Aryan Ritwajeet" userId="2aad577e-539b-449b-83a6-8d411f484b4d" providerId="ADAL" clId="{0C78616D-D2CE-4AF8-BFF9-2E670E39A115}" dt="2025-04-15T16:42:24.556" v="3717"/>
        <pc:sldMkLst>
          <pc:docMk/>
          <pc:sldMk cId="1250088654" sldId="263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942441856" sldId="26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65390892" sldId="26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43787234" sldId="26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20332292" sldId="267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41058994" sldId="268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821778036" sldId="269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78117618" sldId="270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75120231" sldId="271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6727038" sldId="272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881160728" sldId="273"/>
        </pc:sldMkLst>
      </pc:sldChg>
      <pc:sldChg chg="addSp delSp modSp del mod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355721724" sldId="274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358161223" sldId="275"/>
        </pc:sldMkLst>
      </pc:sldChg>
      <pc:sldChg chg="addSp delSp del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20213261" sldId="276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052494663" sldId="702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313346030" sldId="703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62214560" sldId="704"/>
        </pc:sldMkLst>
      </pc:sldChg>
      <pc:sldChg chg="del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894147197" sldId="70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718399303" sldId="706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706596973" sldId="707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499907044" sldId="708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74276219" sldId="709"/>
        </pc:sldMkLst>
      </pc:sldChg>
      <pc:sldChg chg="addSp delSp modSp add del mod ord">
        <pc:chgData name="Jha, Aryan Ritwajeet" userId="2aad577e-539b-449b-83a6-8d411f484b4d" providerId="ADAL" clId="{0C78616D-D2CE-4AF8-BFF9-2E670E39A115}" dt="2025-01-21T06:11:09.432" v="723" actId="47"/>
        <pc:sldMkLst>
          <pc:docMk/>
          <pc:sldMk cId="2232635323" sldId="710"/>
        </pc:sldMkLst>
      </pc:sldChg>
      <pc:sldChg chg="new del">
        <pc:chgData name="Jha, Aryan Ritwajeet" userId="2aad577e-539b-449b-83a6-8d411f484b4d" providerId="ADAL" clId="{0C78616D-D2CE-4AF8-BFF9-2E670E39A115}" dt="2025-01-14T17:27:10.787" v="1" actId="47"/>
        <pc:sldMkLst>
          <pc:docMk/>
          <pc:sldMk cId="2760872044" sldId="710"/>
        </pc:sldMkLst>
      </pc:sldChg>
      <pc:sldChg chg="addSp delSp modSp add del mod">
        <pc:chgData name="Jha, Aryan Ritwajeet" userId="2aad577e-539b-449b-83a6-8d411f484b4d" providerId="ADAL" clId="{0C78616D-D2CE-4AF8-BFF9-2E670E39A115}" dt="2025-01-21T06:11:10.898" v="724" actId="47"/>
        <pc:sldMkLst>
          <pc:docMk/>
          <pc:sldMk cId="2293948837" sldId="711"/>
        </pc:sldMkLst>
      </pc:sldChg>
      <pc:sldChg chg="addSp delSp 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119750169" sldId="71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69580419" sldId="713"/>
        </pc:sldMkLst>
      </pc:sldChg>
      <pc:sldChg chg="modSp del mod">
        <pc:chgData name="Jha, Aryan Ritwajeet" userId="2aad577e-539b-449b-83a6-8d411f484b4d" providerId="ADAL" clId="{0C78616D-D2CE-4AF8-BFF9-2E670E39A115}" dt="2025-01-21T06:10:20.318" v="719"/>
        <pc:sldMkLst>
          <pc:docMk/>
          <pc:sldMk cId="275211720" sldId="714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935313498" sldId="714"/>
        </pc:sldMkLst>
      </pc:sldChg>
      <pc:sldChg chg="del">
        <pc:chgData name="Jha, Aryan Ritwajeet" userId="2aad577e-539b-449b-83a6-8d411f484b4d" providerId="ADAL" clId="{0C78616D-D2CE-4AF8-BFF9-2E670E39A115}" dt="2025-01-21T06:10:20.318" v="719"/>
        <pc:sldMkLst>
          <pc:docMk/>
          <pc:sldMk cId="436881164" sldId="715"/>
        </pc:sldMkLst>
      </pc:sldChg>
      <pc:sldChg chg="modSp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53827030" sldId="715"/>
        </pc:sldMkLst>
      </pc:sldChg>
      <pc:sldChg chg="new del">
        <pc:chgData name="Jha, Aryan Ritwajeet" userId="2aad577e-539b-449b-83a6-8d411f484b4d" providerId="ADAL" clId="{0C78616D-D2CE-4AF8-BFF9-2E670E39A115}" dt="2025-01-28T06:57:27.296" v="740" actId="680"/>
        <pc:sldMkLst>
          <pc:docMk/>
          <pc:sldMk cId="1672096669" sldId="716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727263089" sldId="716"/>
        </pc:sldMkLst>
      </pc:sldChg>
      <pc:sldChg chg="add del ord replId">
        <pc:chgData name="Jha, Aryan Ritwajeet" userId="2aad577e-539b-449b-83a6-8d411f484b4d" providerId="ADAL" clId="{0C78616D-D2CE-4AF8-BFF9-2E670E39A115}" dt="2025-01-28T07:19:58.167" v="1304" actId="47"/>
        <pc:sldMkLst>
          <pc:docMk/>
          <pc:sldMk cId="1625363530" sldId="717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591060776" sldId="718"/>
        </pc:sldMkLst>
      </pc:sldChg>
      <pc:sldChg chg="addSp delSp modSp new del mod ord setBg delDesignElem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3299261282" sldId="719"/>
        </pc:sldMkLst>
      </pc:sldChg>
      <pc:sldChg chg="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935810298" sldId="720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2003027610" sldId="721"/>
        </pc:sldMkLst>
      </pc:sldChg>
      <pc:sldChg chg="addSp delSp modSp add del mod or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1557958627" sldId="722"/>
        </pc:sldMkLst>
      </pc:sldChg>
      <pc:sldChg chg="addSp delSp modSp add del mod">
        <pc:chgData name="Jha, Aryan Ritwajeet" userId="2aad577e-539b-449b-83a6-8d411f484b4d" providerId="ADAL" clId="{0C78616D-D2CE-4AF8-BFF9-2E670E39A115}" dt="2025-02-11T22:24:54.727" v="3135" actId="2696"/>
        <pc:sldMkLst>
          <pc:docMk/>
          <pc:sldMk cId="4152769179" sldId="723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37:53.966" v="2638"/>
        <pc:sldMkLst>
          <pc:docMk/>
          <pc:sldMk cId="1013147020" sldId="724"/>
        </pc:sldMkLst>
      </pc:sldChg>
      <pc:sldChg chg="addSp delSp modSp add mod">
        <pc:chgData name="Jha, Aryan Ritwajeet" userId="2aad577e-539b-449b-83a6-8d411f484b4d" providerId="ADAL" clId="{0C78616D-D2CE-4AF8-BFF9-2E670E39A115}" dt="2025-02-06T02:37:57.299" v="2639"/>
        <pc:sldMkLst>
          <pc:docMk/>
          <pc:sldMk cId="3179290114" sldId="725"/>
        </pc:sldMkLst>
      </pc:sldChg>
      <pc:sldChg chg="addSp delSp modSp add mod">
        <pc:chgData name="Jha, Aryan Ritwajeet" userId="2aad577e-539b-449b-83a6-8d411f484b4d" providerId="ADAL" clId="{0C78616D-D2CE-4AF8-BFF9-2E670E39A115}" dt="2025-02-06T02:46:49.994" v="2805"/>
        <pc:sldMkLst>
          <pc:docMk/>
          <pc:sldMk cId="3448163056" sldId="726"/>
        </pc:sldMkLst>
      </pc:sldChg>
      <pc:sldChg chg="addSp delSp modSp add mod ord setBg">
        <pc:chgData name="Jha, Aryan Ritwajeet" userId="2aad577e-539b-449b-83a6-8d411f484b4d" providerId="ADAL" clId="{0C78616D-D2CE-4AF8-BFF9-2E670E39A115}" dt="2025-02-06T02:46:41.597" v="2802"/>
        <pc:sldMkLst>
          <pc:docMk/>
          <pc:sldMk cId="151622670" sldId="727"/>
        </pc:sldMkLst>
      </pc:sldChg>
      <pc:sldChg chg="addSp delSp modSp add mod setBg">
        <pc:chgData name="Jha, Aryan Ritwajeet" userId="2aad577e-539b-449b-83a6-8d411f484b4d" providerId="ADAL" clId="{0C78616D-D2CE-4AF8-BFF9-2E670E39A115}" dt="2025-02-06T02:46:43.980" v="2803"/>
        <pc:sldMkLst>
          <pc:docMk/>
          <pc:sldMk cId="614634321" sldId="728"/>
        </pc:sldMkLst>
      </pc:sldChg>
      <pc:sldChg chg="addSp delSp modSp add mod">
        <pc:chgData name="Jha, Aryan Ritwajeet" userId="2aad577e-539b-449b-83a6-8d411f484b4d" providerId="ADAL" clId="{0C78616D-D2CE-4AF8-BFF9-2E670E39A115}" dt="2025-02-06T02:46:34.447" v="2801" actId="1076"/>
        <pc:sldMkLst>
          <pc:docMk/>
          <pc:sldMk cId="4197704848" sldId="729"/>
        </pc:sldMkLst>
      </pc:sldChg>
      <pc:sldChg chg="addSp delSp modSp add mod">
        <pc:chgData name="Jha, Aryan Ritwajeet" userId="2aad577e-539b-449b-83a6-8d411f484b4d" providerId="ADAL" clId="{0C78616D-D2CE-4AF8-BFF9-2E670E39A115}" dt="2025-02-06T02:46:47.136" v="2804"/>
        <pc:sldMkLst>
          <pc:docMk/>
          <pc:sldMk cId="3499095246" sldId="730"/>
        </pc:sldMkLst>
      </pc:sldChg>
      <pc:sldChg chg="addSp delSp modSp add mod ord">
        <pc:chgData name="Jha, Aryan Ritwajeet" userId="2aad577e-539b-449b-83a6-8d411f484b4d" providerId="ADAL" clId="{0C78616D-D2CE-4AF8-BFF9-2E670E39A115}" dt="2025-02-06T02:37:45.879" v="2636" actId="1076"/>
        <pc:sldMkLst>
          <pc:docMk/>
          <pc:sldMk cId="503067540" sldId="731"/>
        </pc:sldMkLst>
      </pc:sldChg>
      <pc:sldChg chg="addSp delSp modSp add mod ord">
        <pc:chgData name="Jha, Aryan Ritwajeet" userId="2aad577e-539b-449b-83a6-8d411f484b4d" providerId="ADAL" clId="{0C78616D-D2CE-4AF8-BFF9-2E670E39A115}" dt="2025-02-06T02:37:50.637" v="2637"/>
        <pc:sldMkLst>
          <pc:docMk/>
          <pc:sldMk cId="1057577880" sldId="732"/>
        </pc:sldMkLst>
      </pc:sldChg>
      <pc:sldChg chg="new del">
        <pc:chgData name="Jha, Aryan Ritwajeet" userId="2aad577e-539b-449b-83a6-8d411f484b4d" providerId="ADAL" clId="{0C78616D-D2CE-4AF8-BFF9-2E670E39A115}" dt="2025-02-11T18:52:44.428" v="2807" actId="680"/>
        <pc:sldMkLst>
          <pc:docMk/>
          <pc:sldMk cId="288032925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20T22:57:30.193" v="3137"/>
        <pc:sldMkLst>
          <pc:docMk/>
          <pc:sldMk cId="3605053323" sldId="733"/>
        </pc:sldMkLst>
      </pc:sldChg>
      <pc:sldChg chg="addSp delSp modSp add mod ord">
        <pc:chgData name="Jha, Aryan Ritwajeet" userId="2aad577e-539b-449b-83a6-8d411f484b4d" providerId="ADAL" clId="{0C78616D-D2CE-4AF8-BFF9-2E670E39A115}" dt="2025-02-11T19:02:41.299" v="3134"/>
        <pc:sldMkLst>
          <pc:docMk/>
          <pc:sldMk cId="1799009522" sldId="734"/>
        </pc:sldMkLst>
      </pc:sldChg>
      <pc:sldChg chg="modSp add mod">
        <pc:chgData name="Jha, Aryan Ritwajeet" userId="2aad577e-539b-449b-83a6-8d411f484b4d" providerId="ADAL" clId="{0C78616D-D2CE-4AF8-BFF9-2E670E39A115}" dt="2025-02-11T19:01:22.098" v="3130" actId="14826"/>
        <pc:sldMkLst>
          <pc:docMk/>
          <pc:sldMk cId="1947967349" sldId="735"/>
        </pc:sldMkLst>
      </pc:sldChg>
      <pc:sldChg chg="addSp delSp modSp add mod setBg">
        <pc:chgData name="Jha, Aryan Ritwajeet" userId="2aad577e-539b-449b-83a6-8d411f484b4d" providerId="ADAL" clId="{0C78616D-D2CE-4AF8-BFF9-2E670E39A115}" dt="2025-02-20T23:49:37.914" v="3627" actId="1076"/>
        <pc:sldMkLst>
          <pc:docMk/>
          <pc:sldMk cId="2976097613" sldId="736"/>
        </pc:sldMkLst>
      </pc:sldChg>
      <pc:sldChg chg="addSp delSp modSp mod">
        <pc:chgData name="Jha, Aryan Ritwajeet" userId="2aad577e-539b-449b-83a6-8d411f484b4d" providerId="ADAL" clId="{0C78616D-D2CE-4AF8-BFF9-2E670E39A115}" dt="2025-03-18T16:01:53.905" v="3708"/>
        <pc:sldMkLst>
          <pc:docMk/>
          <pc:sldMk cId="1838765110" sldId="737"/>
        </pc:sldMkLst>
      </pc:sldChg>
      <pc:sldChg chg="new del">
        <pc:chgData name="Jha, Aryan Ritwajeet" userId="2aad577e-539b-449b-83a6-8d411f484b4d" providerId="ADAL" clId="{0C78616D-D2CE-4AF8-BFF9-2E670E39A115}" dt="2025-03-18T15:46:13.281" v="3631" actId="680"/>
        <pc:sldMkLst>
          <pc:docMk/>
          <pc:sldMk cId="2467001879" sldId="737"/>
        </pc:sldMkLst>
      </pc:sldChg>
      <pc:sldChg chg="add del setBg">
        <pc:chgData name="Jha, Aryan Ritwajeet" userId="2aad577e-539b-449b-83a6-8d411f484b4d" providerId="ADAL" clId="{0C78616D-D2CE-4AF8-BFF9-2E670E39A115}" dt="2025-02-20T22:57:57.605" v="3173"/>
        <pc:sldMkLst>
          <pc:docMk/>
          <pc:sldMk cId="4128131670" sldId="737"/>
        </pc:sldMkLst>
      </pc:sldChg>
      <pc:sldChg chg="addSp delSp modSp add mod">
        <pc:chgData name="Jha, Aryan Ritwajeet" userId="2aad577e-539b-449b-83a6-8d411f484b4d" providerId="ADAL" clId="{0C78616D-D2CE-4AF8-BFF9-2E670E39A115}" dt="2025-03-18T15:55:20.007" v="3698" actId="478"/>
        <pc:sldMkLst>
          <pc:docMk/>
          <pc:sldMk cId="2317821495" sldId="738"/>
        </pc:sldMkLst>
      </pc:sldChg>
      <pc:sldChg chg="delSp modSp add mod">
        <pc:chgData name="Jha, Aryan Ritwajeet" userId="2aad577e-539b-449b-83a6-8d411f484b4d" providerId="ADAL" clId="{0C78616D-D2CE-4AF8-BFF9-2E670E39A115}" dt="2025-03-18T16:01:46.358" v="3707"/>
        <pc:sldMkLst>
          <pc:docMk/>
          <pc:sldMk cId="1686332565" sldId="739"/>
        </pc:sldMkLst>
      </pc:sldChg>
      <pc:sldChg chg="modSp mod">
        <pc:chgData name="Jha, Aryan Ritwajeet" userId="2aad577e-539b-449b-83a6-8d411f484b4d" providerId="ADAL" clId="{0C78616D-D2CE-4AF8-BFF9-2E670E39A115}" dt="2025-03-18T16:02:03.049" v="3709"/>
        <pc:sldMkLst>
          <pc:docMk/>
          <pc:sldMk cId="1851026046" sldId="740"/>
        </pc:sldMkLst>
      </pc:sldChg>
      <pc:sldChg chg="delSp modSp mod">
        <pc:chgData name="Jha, Aryan Ritwajeet" userId="2aad577e-539b-449b-83a6-8d411f484b4d" providerId="ADAL" clId="{0C78616D-D2CE-4AF8-BFF9-2E670E39A115}" dt="2025-03-18T15:56:54.408" v="3702" actId="14826"/>
        <pc:sldMkLst>
          <pc:docMk/>
          <pc:sldMk cId="439542905" sldId="741"/>
        </pc:sldMkLst>
      </pc:sldChg>
      <pc:sldChg chg="modSp mod">
        <pc:chgData name="Jha, Aryan Ritwajeet" userId="2aad577e-539b-449b-83a6-8d411f484b4d" providerId="ADAL" clId="{0C78616D-D2CE-4AF8-BFF9-2E670E39A115}" dt="2025-03-18T16:04:00.865" v="3715" actId="14826"/>
        <pc:sldMkLst>
          <pc:docMk/>
          <pc:sldMk cId="3621779474" sldId="742"/>
        </pc:sldMkLst>
      </pc:sldChg>
      <pc:sldChg chg="modSp mod">
        <pc:chgData name="Jha, Aryan Ritwajeet" userId="2aad577e-539b-449b-83a6-8d411f484b4d" providerId="ADAL" clId="{0C78616D-D2CE-4AF8-BFF9-2E670E39A115}" dt="2025-03-18T16:03:25.730" v="3714" actId="14826"/>
        <pc:sldMkLst>
          <pc:docMk/>
          <pc:sldMk cId="1724561904" sldId="743"/>
        </pc:sldMkLst>
      </pc:sldChg>
      <pc:sldChg chg="addSp modSp add mod">
        <pc:chgData name="Jha, Aryan Ritwajeet" userId="2aad577e-539b-449b-83a6-8d411f484b4d" providerId="ADAL" clId="{0C78616D-D2CE-4AF8-BFF9-2E670E39A115}" dt="2025-04-15T17:04:54.528" v="3769" actId="1076"/>
        <pc:sldMkLst>
          <pc:docMk/>
          <pc:sldMk cId="105402526" sldId="750"/>
        </pc:sldMkLst>
      </pc:sldChg>
      <pc:sldMasterChg chg="addSp">
        <pc:chgData name="Jha, Aryan Ritwajeet" userId="2aad577e-539b-449b-83a6-8d411f484b4d" providerId="ADAL" clId="{0C78616D-D2CE-4AF8-BFF9-2E670E39A115}" dt="2025-01-28T07:26:10.908" v="1355"/>
        <pc:sldMasterMkLst>
          <pc:docMk/>
          <pc:sldMasterMk cId="752796415" sldId="2147483689"/>
        </pc:sldMasterMkLst>
      </pc:sldMasterChg>
      <pc:sldMasterChg chg="addSp">
        <pc:chgData name="Jha, Aryan Ritwajeet" userId="2aad577e-539b-449b-83a6-8d411f484b4d" providerId="ADAL" clId="{0C78616D-D2CE-4AF8-BFF9-2E670E39A115}" dt="2025-01-28T07:26:11.467" v="1357"/>
        <pc:sldMasterMkLst>
          <pc:docMk/>
          <pc:sldMasterMk cId="2942202876" sldId="2147483702"/>
        </pc:sldMasterMkLst>
      </pc:sldMasterChg>
      <pc:sldMasterChg chg="addSp">
        <pc:chgData name="Jha, Aryan Ritwajeet" userId="2aad577e-539b-449b-83a6-8d411f484b4d" providerId="ADAL" clId="{0C78616D-D2CE-4AF8-BFF9-2E670E39A115}" dt="2025-01-28T07:26:12.102" v="1361"/>
        <pc:sldMasterMkLst>
          <pc:docMk/>
          <pc:sldMasterMk cId="1485802089" sldId="2147483715"/>
        </pc:sldMasterMkLst>
      </pc:sldMasterChg>
      <pc:sldMasterChg chg="addSp">
        <pc:chgData name="Jha, Aryan Ritwajeet" userId="2aad577e-539b-449b-83a6-8d411f484b4d" providerId="ADAL" clId="{0C78616D-D2CE-4AF8-BFF9-2E670E39A115}" dt="2025-01-28T07:26:17.268" v="1372"/>
        <pc:sldMasterMkLst>
          <pc:docMk/>
          <pc:sldMasterMk cId="2956126393" sldId="214748372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FF93-0026-45B7-9B5A-B2D3B6BBA23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32FF4-F37E-4C77-AE14-B1E21C13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4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hit the </a:t>
            </a:r>
            <a:r>
              <a:rPr lang="en-US" b="1"/>
              <a:t>reset</a:t>
            </a:r>
            <a:r>
              <a:rPr lang="en-US"/>
              <a:t> button to make sure all the page elements react properly.</a:t>
            </a:r>
          </a:p>
          <a:p>
            <a:r>
              <a:rPr lang="en-US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cmu.edu/~ryantibs/convexopt/scribes/admm-scribed.pdf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stat.cmu.edu/~ryantibs/convexopt/scribes/admm-scribed.pdf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220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25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2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69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0" Type="http://schemas.openxmlformats.org/officeDocument/2006/relationships/image" Target="../media/image92.png"/><Relationship Id="rId4" Type="http://schemas.openxmlformats.org/officeDocument/2006/relationships/image" Target="../media/image27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6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tat.cmu.edu/~ryantibs/convexopt/scribes/admm-scribed.pdf" TargetMode="Externa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7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57.png"/><Relationship Id="rId7" Type="http://schemas.openxmlformats.org/officeDocument/2006/relationships/image" Target="../media/image114.png"/><Relationship Id="rId12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28.png"/><Relationship Id="rId10" Type="http://schemas.openxmlformats.org/officeDocument/2006/relationships/image" Target="../media/image117.png"/><Relationship Id="rId4" Type="http://schemas.openxmlformats.org/officeDocument/2006/relationships/image" Target="../media/image27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7.png"/><Relationship Id="rId7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27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3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7.png"/><Relationship Id="rId7" Type="http://schemas.openxmlformats.org/officeDocument/2006/relationships/image" Target="../media/image1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7.png"/><Relationship Id="rId7" Type="http://schemas.openxmlformats.org/officeDocument/2006/relationships/image" Target="../media/image1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7.png"/><Relationship Id="rId7" Type="http://schemas.openxmlformats.org/officeDocument/2006/relationships/image" Target="../media/image1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27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27.png"/><Relationship Id="rId10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59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9.png"/><Relationship Id="rId5" Type="http://schemas.openxmlformats.org/officeDocument/2006/relationships/image" Target="../media/image182.png"/><Relationship Id="rId10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3.png"/><Relationship Id="rId5" Type="http://schemas.openxmlformats.org/officeDocument/2006/relationships/image" Target="../media/image182.png"/><Relationship Id="rId10" Type="http://schemas.openxmlformats.org/officeDocument/2006/relationships/image" Target="../media/image192.png"/><Relationship Id="rId4" Type="http://schemas.openxmlformats.org/officeDocument/2006/relationships/image" Target="../media/image190.png"/><Relationship Id="rId9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94.png"/><Relationship Id="rId9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2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18" y="2425928"/>
            <a:ext cx="9520106" cy="1675397"/>
          </a:xfrm>
          <a:ln w="381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z="4000"/>
              <a:t>Scalable Multi-Period Optimal Power Flow</a:t>
            </a:r>
            <a:br>
              <a:rPr lang="en-US" sz="5400"/>
            </a:br>
            <a:r>
              <a:rPr lang="en-US" sz="3200"/>
              <a:t>for Active Power Distribution Systems</a:t>
            </a:r>
            <a:br>
              <a:rPr lang="en-US" sz="3200"/>
            </a:br>
            <a:r>
              <a:rPr lang="en-US" sz="1600" b="0" i="1"/>
              <a:t>or simply, Scalable MP-OPF in ADS</a:t>
            </a:r>
            <a:endParaRPr lang="en-US" sz="5400" b="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i="1"/>
              <a:t>Aryan Ritwajeet Jha</a:t>
            </a:r>
          </a:p>
          <a:p>
            <a:pPr algn="ctr"/>
            <a:r>
              <a:rPr lang="en-US" sz="1800" i="1"/>
              <a:t>Graduate Research Assistant</a:t>
            </a:r>
          </a:p>
          <a:p>
            <a:pPr algn="ctr"/>
            <a:r>
              <a:rPr lang="en-US" sz="1800" i="1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EFD78-9464-2D37-C53B-28E5A1A2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Latest Slides End Here. Previous Slides Follow.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pic>
        <p:nvPicPr>
          <p:cNvPr id="47" name="Graphic 46" descr="Beginning">
            <a:extLst>
              <a:ext uri="{FF2B5EF4-FFF2-40B4-BE49-F238E27FC236}">
                <a16:creationId xmlns:a16="http://schemas.microsoft.com/office/drawing/2014/main" id="{A0B50FCA-C288-5680-377A-28A5294D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B611F0-EA4A-B7BC-D81F-F1F677022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11622"/>
              </p:ext>
            </p:extLst>
          </p:nvPr>
        </p:nvGraphicFramePr>
        <p:xfrm>
          <a:off x="4910138" y="3168650"/>
          <a:ext cx="2371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71767" imgH="519159" progId="Package">
                  <p:embed/>
                </p:oleObj>
              </mc:Choice>
              <mc:Fallback>
                <p:oleObj name="Packager Shell Object" showAsIcon="1" r:id="rId4" imgW="2371767" imgH="519159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8B611F0-EA4A-B7BC-D81F-F1F677022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0138" y="3168650"/>
                        <a:ext cx="23717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08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7427-155C-FB9A-E79F-EA8FB19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8E8B-D275-DE6D-42C1-9EFCB94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References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6DBB3-4FB9-B168-1546-2A01A15CFE73}"/>
              </a:ext>
            </a:extLst>
          </p:cNvPr>
          <p:cNvSpPr/>
          <p:nvPr/>
        </p:nvSpPr>
        <p:spPr>
          <a:xfrm>
            <a:off x="736600" y="1504950"/>
            <a:ext cx="10007600" cy="704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 panose="020B0609020204030204" pitchFamily="49" charset="0"/>
                <a:hlinkClick r:id="rId2"/>
              </a:rPr>
              <a:t>[ADMM notes CMU]</a:t>
            </a:r>
            <a:r>
              <a:rPr lang="en-US">
                <a:latin typeface="Consolas" panose="020B0609020204030204" pitchFamily="49" charset="0"/>
              </a:rPr>
              <a:t> Index of /~</a:t>
            </a:r>
            <a:r>
              <a:rPr lang="en-US" err="1">
                <a:latin typeface="Consolas" panose="020B0609020204030204" pitchFamily="49" charset="0"/>
              </a:rPr>
              <a:t>ryantibs</a:t>
            </a:r>
            <a:r>
              <a:rPr lang="en-US">
                <a:latin typeface="Consolas" panose="020B0609020204030204" pitchFamily="49" charset="0"/>
              </a:rPr>
              <a:t>/</a:t>
            </a:r>
            <a:r>
              <a:rPr lang="en-US" err="1">
                <a:latin typeface="Consolas" panose="020B0609020204030204" pitchFamily="49" charset="0"/>
              </a:rPr>
              <a:t>convexopt</a:t>
            </a:r>
            <a:r>
              <a:rPr lang="en-US">
                <a:latin typeface="Consolas" panose="020B0609020204030204" pitchFamily="49" charset="0"/>
              </a:rPr>
              <a:t>/scribes. (2025, September 01). Retrieved from https://www.stat.cmu.edu/~ryantibs/convexopt/scribes </a:t>
            </a:r>
            <a:endParaRPr lang="en-I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6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7270-D3E6-15FB-24CC-E873A7F9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28-78F3-13E3-570B-7D2D34D9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err="1"/>
              <a:t>tENApp</a:t>
            </a:r>
            <a:r>
              <a:rPr lang="en-US" sz="2000"/>
              <a:t> Algorithm</a:t>
            </a:r>
            <a:br>
              <a:rPr lang="en-US" sz="2400"/>
            </a:br>
            <a:r>
              <a:rPr lang="en-IN" sz="1100"/>
              <a:t>Terminal SOC Constraint </a:t>
            </a:r>
            <a:r>
              <a:rPr lang="en-IN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Relaxed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3D955-29A7-5907-33C8-61F70B90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F304C5-A9D2-EBD5-6F70-6B1DAA7B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7" y="1085031"/>
            <a:ext cx="4231423" cy="538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/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Time-steps divided like ‘areas’, coupled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𝑆𝑂𝐶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Consensus variables for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current 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macro-iteration only used from results obtained from </a:t>
                </a:r>
                <a:r>
                  <a:rPr kumimoji="0" lang="en-IN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last</a:t>
                </a: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macro-iteration.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i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Unlike DDP, where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for the problem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I’d use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</a:t>
                </a:r>
                <a:r>
                  <a:rPr kumimoji="0" lang="en-IN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tENApp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I’m using </a:t>
                </a: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IN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IN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kumimoji="0" lang="en-IN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CA343-F06A-0B3F-1798-DA86D0DC1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3" y="1859730"/>
                <a:ext cx="3462718" cy="4562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3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68A82-415B-97A0-4B64-D17BB63B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61640D-29AD-1987-9809-3D0461CCC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25BE37-2BD0-DA58-B149-A6A804F0E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2EE1C-C65C-8FC3-4AD8-8101C9842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25BDA2-29E8-3E75-4AB6-C2ECF2660E9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FE576C-3B6C-F0C0-1228-91A8BADAD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09CE6-E4F5-02D0-7241-71D0FE538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594" y="1859094"/>
            <a:ext cx="6108716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835F7F-2482-0EED-C430-022E79466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This is DDP on linearized model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warm-started with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(s) from the true linearized MPOPF solution. In theory the values should not change at all. In practice they still fluctuate, but mostly hovering around the optimal point.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2C4AA-15C4-3CAD-E702-C7A4C6CB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031325"/>
              </a:xfrm>
              <a:prstGeom prst="rect">
                <a:avLst/>
              </a:prstGeom>
              <a:blipFill>
                <a:blip r:embed="rId8"/>
                <a:stretch>
                  <a:fillRect l="-1278" t="-1502" r="-958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1C61-AED9-A70F-222D-700E6DB5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D2AD2-05D3-FCAF-12BC-14E44E9DA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67C97C-E354-88E1-C328-C10111103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844BC-E98A-8142-AC1F-74F8D8075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FE8AC1-B043-D964-1B09-FC908BAC69D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1D17AC-0755-A152-2FB1-F428D41F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4802AC-AD01-AB42-B464-37140929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59094"/>
            <a:ext cx="6078980" cy="405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110EA1-EA83-D21C-9A77-13D690DEF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C463A4-7B08-E3E9-6050-80D5A2A11869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5FD4-F0AD-A51D-4295-BA7414BC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900" y="4077130"/>
            <a:ext cx="4057650" cy="7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F48CC-5874-7F98-6045-DCFB563E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B1381-6FB1-E6CF-B248-3561062E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730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97F56E-CBA2-FB6C-10A8-379BA7AE0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C5D51D-46C3-7974-CA22-449A9CF0E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F3BB924-CBA3-A616-96A0-8608AD80875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5091DF-29F0-2F60-6ADC-5DA518D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B97D71D-5C92-502A-2B4C-52B4A2F7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62629"/>
            <a:ext cx="6078980" cy="405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BB214C7-F99A-71CB-1B31-A5D2D9FE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164DD-0389-738A-0CA8-557F4B9D85BD}"/>
              </a:ext>
            </a:extLst>
          </p:cNvPr>
          <p:cNvSpPr txBox="1"/>
          <p:nvPr/>
        </p:nvSpPr>
        <p:spPr>
          <a:xfrm>
            <a:off x="7981950" y="1757254"/>
            <a:ext cx="381635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With some ‘convergence-catching’ heuristic in place (declare convergence if SOC and </a:t>
            </a:r>
            <a:r>
              <a:rPr lang="en-IN" err="1"/>
              <a:t>fval</a:t>
            </a:r>
            <a:r>
              <a:rPr lang="en-IN"/>
              <a:t> are not changing for 3 Forward Passes), DDP converges.</a:t>
            </a:r>
          </a:p>
        </p:txBody>
      </p:sp>
    </p:spTree>
    <p:extLst>
      <p:ext uri="{BB962C8B-B14F-4D97-AF65-F5344CB8AC3E}">
        <p14:creationId xmlns:p14="http://schemas.microsoft.com/office/powerpoint/2010/main" val="135569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D051D-4650-BEB5-7D6C-3FDEA3E2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021AB1-16EE-D8D0-C638-AA11FC5C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988C0-ECC8-73E2-36D4-BB3634CC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A41CC4-7EAA-F358-558D-493B799F0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10CA47-C92F-9A86-8ED7-4EE63849B2B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2DC4A6-46C0-4355-D477-4BE44585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38E830-8521-3B23-937C-026D156E0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59" y="1871289"/>
            <a:ext cx="6034985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DF405C-59B2-A50E-B20E-775BEB9B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427C8-4FB2-C20F-57C2-B4A95D72B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243" y="3832393"/>
            <a:ext cx="4350716" cy="663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60EDD2-CF20-9FFA-9CEB-13620C64C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5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42DEA-EFD2-19E5-18D2-47A13D9B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4CCA46-BD8B-6510-FC61-403624A86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A8BD49-51BF-B861-1E1A-BB7B84200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FB577-F0AD-C6F3-8307-64D737E4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19E20E-69E2-821F-1732-AFE571D79D80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686F33-A483-A3FA-1514-CE473209C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DB4B83D-157B-33E0-6656-EE8E1C92C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462" y="1871289"/>
            <a:ext cx="6078980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F7322-CB43-E324-7AE4-D8E221DC0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39D40C-A817-ACE6-2BA8-6E754054D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DF6-C50D-F615-FEE6-69C12D5A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D8B376-A924-818D-701E-DFD43AF11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DB3E7A-098B-A46C-F4C4-60387445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3E148A-8563-1278-911D-8A7BE1C8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64CB6AF-4F10-FA6E-7FF7-3863706A75D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A53CF3-5B6A-551F-6BC4-6DC4B138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900F919-6FA5-083B-5E2B-4C78BFB5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71289"/>
            <a:ext cx="6066018" cy="403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77CB39-2127-0B87-7A7D-0A3169D8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46DDA9-0D8E-85FB-6DA8-C49815EC7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6C755B-9654-1F2E-6053-BC67EBA9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3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2127B-B328-1E65-4769-7090BEE7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E64E04-7AD6-21D8-E2D0-DB0A93AC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3CF0C3-3E70-F04B-8CE4-49C0A8BFD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65540C-C16F-76AF-766E-B2D2790DE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9B86469-BF2F-3D21-0BD7-021929B0990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EE99B-0B2E-1075-413A-E04E2FC0F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71BD232-7C9A-E194-BBC9-ED6D303C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943" y="1880228"/>
            <a:ext cx="6066018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DF05C3-A77F-A8FF-5B93-6C4945BD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2F3A5-AF7E-8CBE-6160-1B211117F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59ED15-8BD0-B7C2-EE5C-88200408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78EAE-8B2C-F016-903C-2881588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324-B530-B8FE-F0B0-D84B9C43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5518-0A35-909F-7DBA-A1B3CAC6CF18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Here the </a:t>
                </a:r>
                <a:r>
                  <a:rPr lang="en-IN" i="1" dirty="0">
                    <a:solidFill>
                      <a:srgbClr val="FFFFFF"/>
                    </a:solidFill>
                  </a:rPr>
                  <a:t>true global </a:t>
                </a:r>
                <a:r>
                  <a:rPr lang="en-IN" dirty="0">
                    <a:solidFill>
                      <a:srgbClr val="FFFFFF"/>
                    </a:solidFill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which is used (partially/fully) by all the individual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After every subproblem is solved for once -- to get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, the value of the consensus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is updated.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Next the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FFFFFF"/>
                    </a:solidFill>
                  </a:rPr>
                  <a:t> are updated</a:t>
                </a:r>
              </a:p>
              <a:p>
                <a:pPr algn="ctr">
                  <a:defRPr/>
                </a:pPr>
                <a:endParaRPr lang="en-IN" dirty="0">
                  <a:solidFill>
                    <a:srgbClr val="FFFFFF"/>
                  </a:solidFill>
                </a:endParaRPr>
              </a:p>
              <a:p>
                <a:pPr algn="ctr">
                  <a:defRPr/>
                </a:pPr>
                <a:r>
                  <a:rPr lang="en-IN" dirty="0">
                    <a:solidFill>
                      <a:srgbClr val="FFFFFF"/>
                    </a:solidFill>
                  </a:rPr>
                  <a:t>Repeat.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0ED948-188E-D886-1EC3-2205B7D6E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2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0039ED6-4D2E-BEDD-7821-93D9FF64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F89411-AB51-FE0D-4168-C1D3F0650B85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D01F5-37F8-E68C-98DC-B820159FB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F6C37E-B7FE-3F11-5A06-65072B33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512188-65D6-36F5-D5C0-96AC6C91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61819-5DF4-5C92-500E-7D71962E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ED4081-7701-F89E-D52D-14CB9AADA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38E44C-2417-59C2-0B9A-117097C3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AD1F9F-17F0-F5A2-5494-EE1201EEA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66" y="5545683"/>
            <a:ext cx="4203029" cy="11665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295CA8-453C-BE88-2C79-DCBBDBFAC017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9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76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67599-B584-9C6A-CE76-AB22502B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DCFDD2-5290-A794-0461-12817B1E0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7CD40-7011-9BF6-96EE-E807764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14F3F9-2B2E-240F-FE65-9DA252023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54179B5-FCF8-DC49-691F-E0E0DEFE941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EA20D4-5DC2-0596-0219-CCB010B50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D447D6A-27D1-7A14-41CF-278A7465F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596" y="1880228"/>
            <a:ext cx="6060712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BE8120B-B3E5-5F15-864B-521111DE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E0426-3D04-23D8-084C-134A21C96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0.43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7CB326-1981-02E8-F784-B9FE24E11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5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4867-3D0A-8C15-1E6E-DF593704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4DE6B-3F38-18AA-98A5-7EA6DAC52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EE8877-0A48-C94A-7109-721C4C665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122176-DD53-5A18-1E83-52EAB6EA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21FD275-791A-3528-9FB6-D2E87224240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D5DAB27-1433-F6FC-8B3A-65E48B16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E11B5C-10DD-2BBF-D679-00B13F58A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744" y="1880228"/>
            <a:ext cx="6034416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9730A-D084-1E04-26CD-DCBA76CFD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34377A-9101-4E38-E17D-C09F703FF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B960DC1-DD85-B152-7211-717E6789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436500"/>
            <a:ext cx="4375150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B994-ABC8-7959-B93D-1A695F8B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AFDD39-0275-FEBA-21FF-78EB24369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C2C5F6-158D-43A3-03BC-E45BB1279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86EC1-4825-27BB-ED38-7E69B9E1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2C92045-618C-F18F-D889-0924891CF02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F871A7-D22B-813A-E58C-2A2D527BE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0444C81-0108-8499-A2AF-0E9AAECC0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10" y="1880228"/>
            <a:ext cx="6022084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D1255-AAD0-F641-5C93-A00895495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3.00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73AD83-C775-D551-2D03-124EF61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ACC512-7B05-718F-3825-EFB1F9B2CB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0133" y="3436500"/>
            <a:ext cx="4174884" cy="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8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DB291-4B0C-CB16-685F-EBF4F21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 err="1"/>
                  <a:t>tENApp</a:t>
                </a:r>
                <a:r>
                  <a:rPr lang="en-US" sz="2000"/>
                  <a:t>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84601F-78DB-46C9-A283-5AF05A617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45C89D-2688-4437-C6FB-C95C16EF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𝑡𝐸𝑁𝐴𝑝𝑝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F824F7-1492-FD89-F499-7025274A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0935831-C3BB-0B44-73F1-6522B55EA2A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3D4BCA-13F6-4B78-B7F6-965B502B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FB011F5-25CC-8BF2-8201-45DB95EC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863" y="1880228"/>
            <a:ext cx="6036177" cy="401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01E161-8C9E-D3B8-04EE-143F4B590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C75DCE-7417-0314-9ECC-3CF342D79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5900" y="4238793"/>
            <a:ext cx="4057650" cy="423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/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0.75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D70ABB-1FD3-3625-E8E3-FC0A67DD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1" y="6578341"/>
                <a:ext cx="2482849" cy="25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8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E9C6C-B594-E4E4-32FA-8A2319B9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1AED0A-0614-3C80-0DE8-7843728E9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30DE9C-C8B9-C6FE-E0A1-ECE00B797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84AFCC-FCCD-9D2B-6BC9-12E93EAA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8D0F6F5-9E07-2435-2AA6-1A75A1F157D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A60AA1-6B52-1A4D-769E-F67955161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7E7C096-5A3B-5018-FBC9-0FE777CCE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1264"/>
            <a:ext cx="6070558" cy="403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796BF3-F56E-FE6E-1CA3-99EA599AC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A66C72-A05F-0CB2-7D5A-7C53F8023B21}"/>
              </a:ext>
            </a:extLst>
          </p:cNvPr>
          <p:cNvSpPr txBox="1"/>
          <p:nvPr/>
        </p:nvSpPr>
        <p:spPr>
          <a:xfrm>
            <a:off x="7981950" y="1757254"/>
            <a:ext cx="3816350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DDP didn’t converge in the given number of iterations..</a:t>
            </a:r>
          </a:p>
        </p:txBody>
      </p:sp>
    </p:spTree>
    <p:extLst>
      <p:ext uri="{BB962C8B-B14F-4D97-AF65-F5344CB8AC3E}">
        <p14:creationId xmlns:p14="http://schemas.microsoft.com/office/powerpoint/2010/main" val="270186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663C8-D32D-C965-83EE-CF004EAD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D894E8-14AE-8335-1403-FA38CFC24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48677-7B2F-7E40-4DE0-A830B621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C2572D-A6DB-35CC-DD6B-7FD2598B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EFBBC0-563F-9EF4-5975-1AF0EF4B5541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1BC4A6-98EE-F55C-F5E8-ACBBE3148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48212EF-75A5-FF7C-245A-73F1B2B33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673" y="1872149"/>
            <a:ext cx="6070558" cy="4033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/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2C4098-8AC0-739F-E36D-4C0F6B985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6285021"/>
                <a:ext cx="2482849" cy="255460"/>
              </a:xfrm>
              <a:prstGeom prst="rect">
                <a:avLst/>
              </a:prstGeom>
              <a:blipFill>
                <a:blip r:embed="rId7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/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/>
                  <a:t>With some ‘convergence-catching’ heuristic in place (declare convergence if SOC and </a:t>
                </a:r>
                <a:r>
                  <a:rPr lang="en-IN" err="1"/>
                  <a:t>fval</a:t>
                </a:r>
                <a:r>
                  <a:rPr lang="en-IN"/>
                  <a:t> are not changing for 3 Forward Passes), DDP converges.</a:t>
                </a:r>
              </a:p>
              <a:p>
                <a:endParaRPr lang="en-IN"/>
              </a:p>
              <a:p>
                <a:r>
                  <a:rPr lang="en-IN"/>
                  <a:t>Tolerance:</a:t>
                </a:r>
              </a:p>
              <a:p>
                <a:r>
                  <a:rPr lang="en-IN" err="1"/>
                  <a:t>fval</a:t>
                </a:r>
                <a:r>
                  <a:rPr lang="en-IN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$0.1</m:t>
                    </m:r>
                  </m:oMath>
                </a14:m>
                <a:endParaRPr lang="en-IN"/>
              </a:p>
              <a:p>
                <a:r>
                  <a:rPr lang="en-IN"/>
                  <a:t>SOC: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C0E59-6804-7C02-BA04-D7FD5E06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1757254"/>
                <a:ext cx="3816350" cy="2308324"/>
              </a:xfrm>
              <a:prstGeom prst="rect">
                <a:avLst/>
              </a:prstGeom>
              <a:blipFill>
                <a:blip r:embed="rId8"/>
                <a:stretch>
                  <a:fillRect l="-1278" t="-1319" r="-2236" b="-3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1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FBD75-C8FD-9B42-6CEA-FD3885E8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0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/>
                  <a:t>: </a:t>
                </a:r>
                <a:r>
                  <a:rPr lang="en-US" sz="2000" err="1"/>
                  <a:t>LinDistFlow</a:t>
                </a:r>
                <a:r>
                  <a:rPr lang="en-US" sz="2000"/>
                  <a:t> Model</a:t>
                </a:r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C14542-5B86-963E-DD2E-66521844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0A1D37-75ED-92A3-4D04-F996CA67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1BDB40-E0AB-E8FE-F657-3E6D4AE3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17BEA80-34B5-812B-2A85-222FCB3775F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503E6B-0AD8-F82B-459F-EBA3E568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8BE5CE-E9E4-1762-FBFE-157A96844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74" y="4064735"/>
            <a:ext cx="3256387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02720-D18C-BB50-3D7E-20D68B51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375" y="1706652"/>
            <a:ext cx="1408066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129DB-56C7-89FD-27A2-8ECE57AA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362" y="1708051"/>
            <a:ext cx="3266411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D8EBC4-A448-961B-23FC-886C2448D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1D738-F316-9E42-5004-5CA4002C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 update damping)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18D86-1388-F601-B414-5568274F0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49E9B0-19B9-326A-2C3D-F1EC5CE3C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FE6B9E-EE13-3260-937C-EE48959A2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713253"/>
            <a:ext cx="5429100" cy="122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F146F-A674-33EE-52A1-6590BA687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996601"/>
            <a:ext cx="5228088" cy="1453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A36FC-66AB-1959-C5EB-F32942E7A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00" y="5702063"/>
            <a:ext cx="1687068" cy="112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D63F71-4E45-7DB8-4C1B-15DE6450D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7040" y="795028"/>
            <a:ext cx="1532589" cy="1020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946AE-C3C6-7896-7D2F-C1B5511D9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469" y="3878861"/>
            <a:ext cx="4841056" cy="1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45FAB-F8A9-2345-D3D4-AF81804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AA2AE3-33F4-87E2-3C68-7C04A8D3D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C6887-0692-E5F5-DE66-967E07105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214D92-ADE2-B8A8-4423-2C7E5E43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243496D-0DAF-3D0E-24DD-276FBDDF2A7A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/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4118E-C35F-AF61-11C9-B63FCD70F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13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0424DC-8584-1109-00A5-806B6D64D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923" y="4058740"/>
            <a:ext cx="3283190" cy="218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18D3C-1BB0-0791-5CC7-CCB1E4D0C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46" y="1635557"/>
            <a:ext cx="2279998" cy="47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B0FA9-D064-2299-B759-5E74E22F5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15" y="1666350"/>
            <a:ext cx="2149147" cy="85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293B9-D667-737B-8256-5B4D3064F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23" y="1666350"/>
            <a:ext cx="3283190" cy="226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AD6B1-3C64-8745-4E2E-989794DAA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19" y="1635557"/>
            <a:ext cx="2374187" cy="470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/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BDF89B-0D46-6B7D-1134-D7E8501D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96" y="6475098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/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2D6B98-992E-F7AD-3F35-BB8BA6233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7" y="6475098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/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170109-496C-D272-1C50-7EF30B6C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7" y="3250250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/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D3BD10-25A7-95DA-8BAE-10F65B33F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79" y="5574350"/>
                <a:ext cx="998304" cy="25546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2AEEC67-8BA4-2295-8443-03682AA6A28E}"/>
              </a:ext>
            </a:extLst>
          </p:cNvPr>
          <p:cNvSpPr/>
          <p:nvPr/>
        </p:nvSpPr>
        <p:spPr>
          <a:xfrm>
            <a:off x="2182003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1B56A-AA2D-326C-DC75-036B4B42DEB4}"/>
              </a:ext>
            </a:extLst>
          </p:cNvPr>
          <p:cNvSpPr/>
          <p:nvPr/>
        </p:nvSpPr>
        <p:spPr>
          <a:xfrm>
            <a:off x="4805181" y="1997305"/>
            <a:ext cx="728756" cy="434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/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1400" b="0"/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b="0"/>
              </a:p>
              <a:p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sz="1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9584D-D986-F5F3-D618-01048D76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465" y="2806608"/>
                <a:ext cx="2345887" cy="1398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/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D3409-8F7A-D8A8-5B0F-CCA661F6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086" y="1104295"/>
                <a:ext cx="4106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3B042E-B34F-F480-3B62-A9D7F741C76F}"/>
              </a:ext>
            </a:extLst>
          </p:cNvPr>
          <p:cNvCxnSpPr>
            <a:cxnSpLocks/>
            <a:stCxn id="8" idx="0"/>
            <a:endCxn id="26" idx="2"/>
          </p:cNvCxnSpPr>
          <p:nvPr/>
        </p:nvCxnSpPr>
        <p:spPr>
          <a:xfrm flipV="1">
            <a:off x="4415245" y="1473627"/>
            <a:ext cx="1324112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5A78-7B83-F71E-2A24-68F734F72C25}"/>
              </a:ext>
            </a:extLst>
          </p:cNvPr>
          <p:cNvCxnSpPr>
            <a:cxnSpLocks/>
            <a:stCxn id="16" idx="0"/>
            <a:endCxn id="26" idx="2"/>
          </p:cNvCxnSpPr>
          <p:nvPr/>
        </p:nvCxnSpPr>
        <p:spPr>
          <a:xfrm flipV="1">
            <a:off x="1694313" y="1473627"/>
            <a:ext cx="4045044" cy="16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8F210-73B2-A472-CFFC-00D13FB155C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55244" y="3987645"/>
            <a:ext cx="1510383" cy="248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/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Fluctuation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050" dirty="0"/>
                          <m:t>of</m:t>
                        </m:r>
                        <m:r>
                          <a:rPr lang="en-US" sz="105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sz="1050"/>
                  <a:t> value between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050"/>
                  <a:t> and a ‘regular’ non-zero value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E390CE-2FF6-F318-A440-A41B164E0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59" y="6532456"/>
                <a:ext cx="3841750" cy="253512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916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C2F12-9026-B658-F2DC-5567AFB0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A47A0-52B2-2866-E5B8-2780BBD08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292F90-CA3D-EA3D-C4CB-A2787145A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F60575-5CA6-3BD7-B386-C00D56A8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A8C31C-BC46-8C37-CE1E-D48085C979C3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3976BD-205F-C68F-B8FE-18AE1E219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73D607-1E1F-35D8-D77D-324F27E3D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4064735"/>
            <a:ext cx="3283190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BC823-3FA8-E79F-E479-EDAB6750F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745" y="1973314"/>
            <a:ext cx="1600721" cy="132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F1AF2-A0DF-B92E-E906-6F9A9076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6652"/>
            <a:ext cx="3283190" cy="2185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9CDE6B-6224-BC07-290C-7A1370475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0501"/>
            <a:ext cx="3135401" cy="3669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/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CEA981-1BA9-C342-DE15-507C716F2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52" y="5976233"/>
                <a:ext cx="998304" cy="25546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/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B8A212-141C-8A21-97A8-CC2BFB9D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8" y="5976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31CD79-ECD7-B033-4C04-9C6F7E2A3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2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1A0A85-6CD0-B503-9717-442FF548C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5A83295-0709-F84F-894C-E9A74380C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503" y="2160501"/>
            <a:ext cx="3126003" cy="3669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2EC7B8-2948-548B-E10D-B31B8034B7C4}"/>
              </a:ext>
            </a:extLst>
          </p:cNvPr>
          <p:cNvSpPr/>
          <p:nvPr/>
        </p:nvSpPr>
        <p:spPr>
          <a:xfrm>
            <a:off x="2577580" y="2857500"/>
            <a:ext cx="575965" cy="130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37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DC04-A815-F4AB-ACF3-26673374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4E3C6C-5741-FC19-8B6F-065FCA680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99F22F-D99A-C492-6E71-88FE30C7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DDB35-33A4-342F-B6F0-9365058C0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8C6600D-1F54-8C2D-CBF1-FA820814875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2E7248-7F66-77D6-DFA9-08D7B60B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CFCFF-61DD-89A3-9327-9045CA55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09" y="4064735"/>
            <a:ext cx="3265518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F3128-9FC6-73C9-92B3-D34B48944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966" y="1706652"/>
            <a:ext cx="1424884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6EBE0-8D49-0B70-26FD-3629FCD1C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5973" y="1708051"/>
            <a:ext cx="3283190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/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0945CA-05ED-5D58-B20C-D35F12A4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036" y="6431952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/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4F573B6-3091-2B11-886D-6BC1B0CA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63" y="3925031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/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48E92-7653-F56F-9642-EB2BC15FB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7" y="3250233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/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9DBD54-62CB-9BD7-8D9C-B423E1C3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79" y="5574333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2E2DCB-9DF5-0751-85BD-BD6901D03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4251071"/>
            <a:ext cx="5429100" cy="215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26D80-11FA-86C6-D5BA-CFB67077A8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40" y="1591760"/>
            <a:ext cx="5228088" cy="2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4FFF6-920A-BD71-25DA-36FA9A5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A98-34AD-0A1C-1038-FFA5B0E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3C9382-B3DB-14C9-6EFF-63E427BE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Here the </a:t>
                </a:r>
                <a:r>
                  <a:rPr kumimoji="0" lang="en-IN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true global </a:t>
                </a:r>
                <a:r>
                  <a:rPr kumimoji="0" lang="en-IN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problem has a single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which is used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(partially/fully) by all the individual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subproblems – as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The consensus constraint in this workflow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∀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dirty="0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subproblem copies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solved for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parallel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using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Note that I’m using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as</a:t>
                </a:r>
                <a:r>
                  <a:rPr kumimoji="0" lang="en-IN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given in this screenshot.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BCEA50-FEAA-5576-FD25-7DF37EAE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121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A0F4D2-74DF-E856-C8A0-83F33C1C5AF9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8CD931-F4AA-0F21-47D2-E11B23FE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990865-2E33-AFAC-C6EE-210F62CAC925}"/>
                </a:ext>
              </a:extLst>
            </p:cNvPr>
            <p:cNvSpPr/>
            <p:nvPr/>
          </p:nvSpPr>
          <p:spPr>
            <a:xfrm>
              <a:off x="5892800" y="5035550"/>
              <a:ext cx="4756150" cy="45720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68027F-9B9C-CF3E-6808-73621F5E6164}"/>
              </a:ext>
            </a:extLst>
          </p:cNvPr>
          <p:cNvSpPr/>
          <p:nvPr/>
        </p:nvSpPr>
        <p:spPr>
          <a:xfrm>
            <a:off x="9232900" y="6508750"/>
            <a:ext cx="2959100" cy="349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</a:t>
            </a:r>
            <a:r>
              <a:rPr lang="en-US" dirty="0">
                <a:latin typeface="Consolas" panose="020B0609020204030204" pitchFamily="49" charset="0"/>
                <a:hlinkClick r:id="rId5"/>
              </a:rPr>
              <a:t>[ADMM notes CMU]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ADE46C-9613-87AC-F984-16DB84B3EA1E}"/>
              </a:ext>
            </a:extLst>
          </p:cNvPr>
          <p:cNvSpPr/>
          <p:nvPr/>
        </p:nvSpPr>
        <p:spPr>
          <a:xfrm>
            <a:off x="7658100" y="1079500"/>
            <a:ext cx="4254500" cy="547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Note: This is like a </a:t>
            </a:r>
            <a:r>
              <a:rPr lang="en-US" i="1"/>
              <a:t>one-sided </a:t>
            </a:r>
            <a:r>
              <a:rPr lang="en-US"/>
              <a:t>ADMM </a:t>
            </a:r>
            <a:r>
              <a:rPr lang="en-US" err="1"/>
              <a:t>formluation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AFE3E-31AC-D253-F273-3C64426D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62B467-DB9A-12D4-7A73-FA3AA5A0FB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9980A4-C92C-F981-8428-619DB601B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280" r="-116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5A20F-5B95-7F5B-119A-DE74612B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E59A8F4-5EE3-11A5-E04D-577F00B67F9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E7AB8C-F749-E304-401A-57757976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02AD10-030F-96D1-8AAD-1CBA2ADDD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208" y="2073280"/>
            <a:ext cx="5176793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9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9ABA-EC32-A8AD-B871-F8C88B20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69B2AB-1190-29E8-22F4-CF31571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858516"/>
            <a:ext cx="8199700" cy="386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E77F04-A22D-7EEF-C3BD-87DADB0B9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3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=96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AD5B192-5CF0-FCF7-489D-B697278AD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4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F7C9A9-2D43-7C2C-C38C-091375CF8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DA6C616-8884-5BB8-C6D7-96D0E7AEBAEF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F110C3-5117-886F-72FB-BDFF0F618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9CB4A-D44D-ECF4-60EE-AFD9EE019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748" y="2073280"/>
            <a:ext cx="5173713" cy="3438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0698C8-7DA2-2C3B-419B-B3098DC31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036" y="1447800"/>
            <a:ext cx="887564" cy="175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603E3-BF4D-3051-9AB6-1A95F9DE2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036" y="3212860"/>
            <a:ext cx="890990" cy="176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F41CB-12E4-FB64-6F46-B276B2424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710" y="4973260"/>
            <a:ext cx="867890" cy="17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2767-CDFE-AD58-982F-2F511743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1092" y="1453373"/>
            <a:ext cx="880200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5524C-D61B-5F3D-BDF2-EF40BED59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236" y="3212860"/>
            <a:ext cx="898666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42B2-8A3C-4298-A7FE-651D07F47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7721" y="4972347"/>
            <a:ext cx="895696" cy="17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/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9E93E-DD38-06DB-15F6-B4E634B5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42" y="5852547"/>
                <a:ext cx="2482849" cy="255460"/>
              </a:xfrm>
              <a:prstGeom prst="rect">
                <a:avLst/>
              </a:prstGeom>
              <a:blipFill>
                <a:blip r:embed="rId14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/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7F268-3697-F977-5195-C445366E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69" y="5662012"/>
                <a:ext cx="2482849" cy="255460"/>
              </a:xfrm>
              <a:prstGeom prst="rect">
                <a:avLst/>
              </a:prstGeom>
              <a:blipFill>
                <a:blip r:embed="rId15"/>
                <a:stretch>
                  <a:fillRect t="-11364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5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B2D08-AAB0-134F-8FBC-474A23D4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5B1F0A-7F1E-2796-8E67-377E6A94D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39651-86A1-7C94-3BC6-98C4F9B87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A6DD6-C91E-8C4F-C9B4-08D08B996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79DE42B-5E58-6058-F920-C2F6898E164E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/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D5A7B7-EB89-1083-8365-4F428C606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637441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827E17-B1F0-28BF-65DC-A297611B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177" y="4064735"/>
            <a:ext cx="3242781" cy="216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E092D-0BD6-FA47-02C1-8E7B36CCF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6" y="1706652"/>
            <a:ext cx="1350123" cy="395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9339-A6E7-8382-A118-504A59CC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349" y="1708051"/>
            <a:ext cx="3280437" cy="2182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/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A7AF09-BA6C-31F7-E0EB-A7F00BE23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5" y="6446580"/>
                <a:ext cx="998304" cy="25546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/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7BCAD2-B6AA-AE22-A930-815E31645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2" y="3933792"/>
                <a:ext cx="2482849" cy="255460"/>
              </a:xfrm>
              <a:prstGeom prst="rect">
                <a:avLst/>
              </a:prstGeom>
              <a:blipFill>
                <a:blip r:embed="rId10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/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(no</a:t>
                </a:r>
                <a:r>
                  <a:rPr kumimoji="0" lang="en-IN" sz="14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update damping)</a:t>
                </a:r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3DC977-91F3-E6F6-C6BE-75B3B93D6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56" y="3301270"/>
                <a:ext cx="2482849" cy="25546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/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=0.5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8EE88D-103D-7BAA-F8DD-A71DF890C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229" y="5665178"/>
                <a:ext cx="998304" cy="25546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4518EF-675E-89AB-2EFF-6B8E13BB6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79" y="4287117"/>
            <a:ext cx="5429100" cy="210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95242-25F8-BC89-5753-1ECC0D2AA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79" y="1627806"/>
            <a:ext cx="5228088" cy="22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0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0DEED-CA6E-DA4D-35F4-9BF6FC32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462433-0535-63FD-1363-6520C9BA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5722D-4F12-6FA4-9B94-0408705EA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5D6BB2-743F-C687-D4DF-25017CC0B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AF34F8A-BE60-C94E-C5F3-24C0373D216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A8180D-2D46-B679-39D3-8063BB7E5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0BA109-0DF5-C9BB-BE83-D5C7A138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08" y="2071380"/>
            <a:ext cx="5176793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7BB4B-9870-5FE3-2D0A-0AEF8D486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7" y="1587260"/>
            <a:ext cx="3001321" cy="484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AFC53-01C5-0006-77E9-AE596C40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22EE1-4AF0-B03C-D9EF-EB5A89C2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4CADE5-77AB-2E8C-EC20-19762F2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F87DCF-5C2E-CFF9-D8A7-09E94A66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36890A-67FC-2F6A-C10F-61AF8C87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/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4DCA82-8621-B8FC-E3DD-3A6B793F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08" y="968092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EA8A98-0FDE-31FA-6642-73672059D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3" y="1621765"/>
            <a:ext cx="3161376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4E313-1FEA-7776-7F2A-159EE22E5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928" y="1435188"/>
            <a:ext cx="3044400" cy="346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2672-2367-840C-8B14-03BCB02F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291" y="1708030"/>
            <a:ext cx="2121777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D87AE-2EEE-B4AE-8493-035A27337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75" y="5020573"/>
            <a:ext cx="2556702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D1120-A9AF-340D-794F-474F2E17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BFF4B4-DD93-3382-E90E-1D5D74A95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971352-971F-0D02-0497-EA7E1C461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98A21E-F5F6-88CD-AD0A-89122A7CEFE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6459E-B969-061E-13F7-933F9F89BA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51" y="1621765"/>
            <a:ext cx="2859239" cy="510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D1D72-5E13-7FCF-7E08-CAE0F616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057" y="1101885"/>
            <a:ext cx="2859239" cy="3307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92D2E-40CF-F4C5-4BFD-37B10D975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2637" y="1708030"/>
            <a:ext cx="1745084" cy="458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DFB1D-5518-234B-3FD8-6D810687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1" y="4536346"/>
            <a:ext cx="3294337" cy="21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2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6586B-AA46-30C7-523F-F7E6FF0F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34A299-9583-60A7-2434-240AA6F4D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695F1-F947-FB1C-2DE2-25098E4C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02CCA-585D-CA31-0741-5353AF14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A80B7B0-3835-5B79-EC13-6FA81BEAEAC6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C4A3D2-74E6-AF75-266A-BF4FB7E6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54FE7-A271-9AC1-68CE-064C92BD8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1380"/>
            <a:ext cx="5159024" cy="34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0AE13-C4F1-1A15-1D29-8F0A2E15C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47" y="1592693"/>
            <a:ext cx="3001321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F28FDB-CA46-3F80-81AF-2A706950419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6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4B34-C378-4268-26D5-3998601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6D383A-B12B-6CF2-6037-E05C1C2F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0B7D9A-CD83-500F-0F74-76424E98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1F541-CF53-9DB2-CFC8-5C38BEE05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ABE9C6-67C3-C58D-7C31-8BB39021D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4998B7-C745-2C5E-0BB8-4A4F375D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83" y="1627487"/>
            <a:ext cx="3161376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3F869-8569-1EE2-576F-76EE3D92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305" y="1708030"/>
            <a:ext cx="4007188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0ABC2-7965-BBA7-8B36-0FB197F95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708030"/>
            <a:ext cx="1972408" cy="45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4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70473-79EE-A2B4-198E-71AFB0A7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A19455-E7D3-36A3-0FCD-B933FC2EF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F7C691-6D36-47E6-1BC3-4FBC9D9AF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89F1F4-CF3F-5AD3-0E1A-6614D74B0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DF856E-1EAE-C29C-E589-80DABF43E08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BruteForced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/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AB8DA4-673A-DD70-767B-36FB93E69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10" y="620227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FA701C-2BE1-242E-9ADE-023EE7018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092" y="2073759"/>
            <a:ext cx="5159024" cy="3437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6E5FB-937D-E8C1-9AF3-5F07D68F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3" y="1592693"/>
            <a:ext cx="2927728" cy="48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CD539-F932-E601-E5F5-CAFBB2D8EBC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2542" y="1492891"/>
            <a:ext cx="2657099" cy="4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CC9AB-3001-1DC1-C386-7E0CF420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08724B-E8B2-4F55-F439-38E26000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/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𝐼𝐸𝐸𝐸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123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𝑝h</m:t>
                              </m:r>
                            </m:e>
                          </m:d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217DAF2-3939-38F1-730F-8F0286288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1" y="317519"/>
                <a:ext cx="1549611" cy="547158"/>
              </a:xfrm>
              <a:prstGeom prst="rect">
                <a:avLst/>
              </a:prstGeom>
              <a:blipFill>
                <a:blip r:embed="rId3"/>
                <a:stretch>
                  <a:fillRect l="-4669" r="-1556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𝐷𝐷𝑃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C1B68C-2A0B-E48D-705B-08429F9E0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/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𝑀𝑎𝑥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FC6F95-9585-82BF-ECF4-63CAB2AF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82" y="6406200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3A08AA2-E8F4-8D53-61C3-51F768E1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41" y="1627487"/>
            <a:ext cx="3083859" cy="509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4197-A33F-992B-97D2-D6B8CA01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92" y="1708030"/>
            <a:ext cx="3954614" cy="458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3CE11-DEFE-379A-0E07-F1911471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975" y="1877827"/>
            <a:ext cx="1972408" cy="42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1DEA1-7DA5-EB58-FEF9-9F505609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010D-9E6B-2F3F-94BB-F9B8516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C278D4-CD2F-8493-150D-AF441E2F4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 of global consensus variable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is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71437C-6070-5679-FEBC-040D00B74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 l="-455" r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081AFDE-1654-4ED7-064E-7040C5EA1F26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644A72-6054-4644-6BFE-A6A1D5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8C6FF2-127E-32D3-BCBC-E3BC3D9937F0}"/>
                </a:ext>
              </a:extLst>
            </p:cNvPr>
            <p:cNvSpPr/>
            <p:nvPr/>
          </p:nvSpPr>
          <p:spPr>
            <a:xfrm>
              <a:off x="5899150" y="5486400"/>
              <a:ext cx="2165350" cy="539750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3854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8003-BFF6-010B-EDC5-FC0EA030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AEB67-56D1-E2CC-AEB3-E42DE9D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730 1ph Node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4733D-2052-199B-D775-64481A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2" y="1960242"/>
            <a:ext cx="7097321" cy="4272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/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𝑋𝑓𝑚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𝑆𝑦𝑠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𝑆𝑒𝑐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=0.000576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=1.602756</m:t>
                      </m:r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EC289-6269-FDE1-F713-1A63CC36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1984438"/>
                <a:ext cx="2751826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20A164-34DE-E589-C3BA-249ED906308F}"/>
              </a:ext>
            </a:extLst>
          </p:cNvPr>
          <p:cNvSpPr txBox="1"/>
          <p:nvPr/>
        </p:nvSpPr>
        <p:spPr>
          <a:xfrm>
            <a:off x="8510124" y="252792"/>
            <a:ext cx="308377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34 12.66kV to 12.66kV branches (high impedance)</a:t>
            </a:r>
          </a:p>
          <a:p>
            <a:endParaRPr lang="en-US"/>
          </a:p>
          <a:p>
            <a:r>
              <a:rPr lang="en-US"/>
              <a:t>43 12.66kV to 0.24kV branches (low impedance)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7F5C4-ED03-EF80-37D3-7F8FAB480A83}"/>
              </a:ext>
            </a:extLst>
          </p:cNvPr>
          <p:cNvSpPr txBox="1"/>
          <p:nvPr/>
        </p:nvSpPr>
        <p:spPr>
          <a:xfrm>
            <a:off x="1755470" y="31053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F8588-0DEC-A749-D8E9-50DAFD9AFA52}"/>
              </a:ext>
            </a:extLst>
          </p:cNvPr>
          <p:cNvSpPr txBox="1"/>
          <p:nvPr/>
        </p:nvSpPr>
        <p:spPr>
          <a:xfrm>
            <a:off x="2221299" y="353653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37707-727F-8D92-66FB-F83258A66C82}"/>
              </a:ext>
            </a:extLst>
          </p:cNvPr>
          <p:cNvSpPr txBox="1"/>
          <p:nvPr/>
        </p:nvSpPr>
        <p:spPr>
          <a:xfrm>
            <a:off x="2864058" y="3450252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5C91-A9B9-5590-523E-5D6A11F0ABE7}"/>
              </a:ext>
            </a:extLst>
          </p:cNvPr>
          <p:cNvSpPr txBox="1"/>
          <p:nvPr/>
        </p:nvSpPr>
        <p:spPr>
          <a:xfrm>
            <a:off x="3355854" y="3588751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D418F-EC02-DC33-E1C0-B86E74B818F2}"/>
              </a:ext>
            </a:extLst>
          </p:cNvPr>
          <p:cNvSpPr txBox="1"/>
          <p:nvPr/>
        </p:nvSpPr>
        <p:spPr>
          <a:xfrm>
            <a:off x="3696688" y="356255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0017D-404A-DB1B-B5BB-CB2F7CCB60DB}"/>
              </a:ext>
            </a:extLst>
          </p:cNvPr>
          <p:cNvSpPr txBox="1"/>
          <p:nvPr/>
        </p:nvSpPr>
        <p:spPr>
          <a:xfrm>
            <a:off x="3978156" y="3505407"/>
            <a:ext cx="301925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66B0-8549-75CB-08D0-5D107BDDC848}"/>
              </a:ext>
            </a:extLst>
          </p:cNvPr>
          <p:cNvSpPr txBox="1"/>
          <p:nvPr/>
        </p:nvSpPr>
        <p:spPr>
          <a:xfrm>
            <a:off x="4318989" y="3429000"/>
            <a:ext cx="301925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764EE-E577-2835-C887-CB89D983D504}"/>
              </a:ext>
            </a:extLst>
          </p:cNvPr>
          <p:cNvSpPr txBox="1"/>
          <p:nvPr/>
        </p:nvSpPr>
        <p:spPr>
          <a:xfrm>
            <a:off x="2864057" y="4873563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5813F-00B7-9B09-4CF9-4CCB8E11FE11}"/>
              </a:ext>
            </a:extLst>
          </p:cNvPr>
          <p:cNvSpPr txBox="1"/>
          <p:nvPr/>
        </p:nvSpPr>
        <p:spPr>
          <a:xfrm>
            <a:off x="2954544" y="5175981"/>
            <a:ext cx="241093" cy="276999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018C-B808-13B8-A72F-BD0416D4A8DF}"/>
              </a:ext>
            </a:extLst>
          </p:cNvPr>
          <p:cNvSpPr txBox="1"/>
          <p:nvPr/>
        </p:nvSpPr>
        <p:spPr>
          <a:xfrm>
            <a:off x="3045436" y="5493888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002A1-F38F-FC8E-2940-3102618C461A}"/>
              </a:ext>
            </a:extLst>
          </p:cNvPr>
          <p:cNvSpPr txBox="1"/>
          <p:nvPr/>
        </p:nvSpPr>
        <p:spPr>
          <a:xfrm>
            <a:off x="2783451" y="5209660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D9D3B-41A1-84B0-6D92-28FFAA7F3979}"/>
              </a:ext>
            </a:extLst>
          </p:cNvPr>
          <p:cNvSpPr txBox="1"/>
          <p:nvPr/>
        </p:nvSpPr>
        <p:spPr>
          <a:xfrm>
            <a:off x="2473532" y="4928834"/>
            <a:ext cx="241093" cy="276999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A2B81D-5197-5E19-C90C-492B5D839DC0}"/>
              </a:ext>
            </a:extLst>
          </p:cNvPr>
          <p:cNvSpPr txBox="1"/>
          <p:nvPr/>
        </p:nvSpPr>
        <p:spPr>
          <a:xfrm>
            <a:off x="2439293" y="523753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7FF95-9C12-DEB1-4A34-8DFD3AD3E305}"/>
              </a:ext>
            </a:extLst>
          </p:cNvPr>
          <p:cNvSpPr txBox="1"/>
          <p:nvPr/>
        </p:nvSpPr>
        <p:spPr>
          <a:xfrm>
            <a:off x="2660876" y="545298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01A5A-994E-DD8C-D870-24E7311AC6B2}"/>
              </a:ext>
            </a:extLst>
          </p:cNvPr>
          <p:cNvSpPr txBox="1"/>
          <p:nvPr/>
        </p:nvSpPr>
        <p:spPr>
          <a:xfrm>
            <a:off x="2471503" y="5623167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616D2-D546-AB98-FF06-51F78EFE0F6D}"/>
              </a:ext>
            </a:extLst>
          </p:cNvPr>
          <p:cNvSpPr txBox="1"/>
          <p:nvPr/>
        </p:nvSpPr>
        <p:spPr>
          <a:xfrm>
            <a:off x="5022368" y="35887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A86E6-177E-820D-FFA0-F784BEEB8238}"/>
              </a:ext>
            </a:extLst>
          </p:cNvPr>
          <p:cNvSpPr txBox="1"/>
          <p:nvPr/>
        </p:nvSpPr>
        <p:spPr>
          <a:xfrm>
            <a:off x="4992057" y="335205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DD0D3-8373-D4BB-597A-E5713A6C38F2}"/>
              </a:ext>
            </a:extLst>
          </p:cNvPr>
          <p:cNvSpPr txBox="1"/>
          <p:nvPr/>
        </p:nvSpPr>
        <p:spPr>
          <a:xfrm>
            <a:off x="4806320" y="3166886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605D2-722F-106F-03CC-F14C296CE1C1}"/>
              </a:ext>
            </a:extLst>
          </p:cNvPr>
          <p:cNvSpPr txBox="1"/>
          <p:nvPr/>
        </p:nvSpPr>
        <p:spPr>
          <a:xfrm>
            <a:off x="4646776" y="298114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8E8FAF-5D9C-B669-90C7-F12D94573C31}"/>
              </a:ext>
            </a:extLst>
          </p:cNvPr>
          <p:cNvSpPr txBox="1"/>
          <p:nvPr/>
        </p:nvSpPr>
        <p:spPr>
          <a:xfrm>
            <a:off x="4408663" y="28597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225BDC-A2BE-E1E9-1B2A-146AD6131EE3}"/>
              </a:ext>
            </a:extLst>
          </p:cNvPr>
          <p:cNvSpPr txBox="1"/>
          <p:nvPr/>
        </p:nvSpPr>
        <p:spPr>
          <a:xfrm>
            <a:off x="3792370" y="274150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1961D-40C2-0992-198B-0C342108C70A}"/>
              </a:ext>
            </a:extLst>
          </p:cNvPr>
          <p:cNvSpPr txBox="1"/>
          <p:nvPr/>
        </p:nvSpPr>
        <p:spPr>
          <a:xfrm>
            <a:off x="3445528" y="26627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6D074-1955-7A6F-BDDF-794EB839F057}"/>
              </a:ext>
            </a:extLst>
          </p:cNvPr>
          <p:cNvSpPr txBox="1"/>
          <p:nvPr/>
        </p:nvSpPr>
        <p:spPr>
          <a:xfrm>
            <a:off x="3165982" y="2469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FB8D-BEC8-F7E8-C9F6-68E4D671A81E}"/>
              </a:ext>
            </a:extLst>
          </p:cNvPr>
          <p:cNvSpPr txBox="1"/>
          <p:nvPr/>
        </p:nvSpPr>
        <p:spPr>
          <a:xfrm>
            <a:off x="2963256" y="2805878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C03F1-3F68-C8B4-2759-C21A70395730}"/>
              </a:ext>
            </a:extLst>
          </p:cNvPr>
          <p:cNvSpPr txBox="1"/>
          <p:nvPr/>
        </p:nvSpPr>
        <p:spPr>
          <a:xfrm>
            <a:off x="5565293" y="3845220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356B5-FD23-9262-F220-66EE68969E3D}"/>
              </a:ext>
            </a:extLst>
          </p:cNvPr>
          <p:cNvSpPr txBox="1"/>
          <p:nvPr/>
        </p:nvSpPr>
        <p:spPr>
          <a:xfrm>
            <a:off x="5876443" y="409639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1BFFE-5C8D-FDC4-8D63-89A654E42AAC}"/>
              </a:ext>
            </a:extLst>
          </p:cNvPr>
          <p:cNvSpPr txBox="1"/>
          <p:nvPr/>
        </p:nvSpPr>
        <p:spPr>
          <a:xfrm>
            <a:off x="5964467" y="425027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837D7-6454-F9FA-FB68-2DAF33BD9B9A}"/>
              </a:ext>
            </a:extLst>
          </p:cNvPr>
          <p:cNvSpPr txBox="1"/>
          <p:nvPr/>
        </p:nvSpPr>
        <p:spPr>
          <a:xfrm>
            <a:off x="6113778" y="430425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0E017-B3C4-C51F-2594-F08983A85D76}"/>
              </a:ext>
            </a:extLst>
          </p:cNvPr>
          <p:cNvSpPr txBox="1"/>
          <p:nvPr/>
        </p:nvSpPr>
        <p:spPr>
          <a:xfrm>
            <a:off x="6263089" y="4327223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6BAFD-4C6A-4468-B520-B33D6ADF8773}"/>
              </a:ext>
            </a:extLst>
          </p:cNvPr>
          <p:cNvSpPr txBox="1"/>
          <p:nvPr/>
        </p:nvSpPr>
        <p:spPr>
          <a:xfrm>
            <a:off x="6468130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110E8-FFB5-0386-55C8-3C03F9AD8819}"/>
              </a:ext>
            </a:extLst>
          </p:cNvPr>
          <p:cNvSpPr txBox="1"/>
          <p:nvPr/>
        </p:nvSpPr>
        <p:spPr>
          <a:xfrm>
            <a:off x="6673171" y="4337934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8E231-3A5D-91B2-2BD2-DA8FB003438E}"/>
              </a:ext>
            </a:extLst>
          </p:cNvPr>
          <p:cNvSpPr txBox="1"/>
          <p:nvPr/>
        </p:nvSpPr>
        <p:spPr>
          <a:xfrm>
            <a:off x="6849218" y="430345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D5E68-982D-DC38-AAD2-DC18D862BC45}"/>
              </a:ext>
            </a:extLst>
          </p:cNvPr>
          <p:cNvSpPr txBox="1"/>
          <p:nvPr/>
        </p:nvSpPr>
        <p:spPr>
          <a:xfrm>
            <a:off x="7004289" y="4185232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13FEB-3B84-0EE9-2C25-83C5D5AA941B}"/>
              </a:ext>
            </a:extLst>
          </p:cNvPr>
          <p:cNvSpPr txBox="1"/>
          <p:nvPr/>
        </p:nvSpPr>
        <p:spPr>
          <a:xfrm>
            <a:off x="7291593" y="4271399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6CF4C-6CCB-1387-4174-4CB5AB5F53CC}"/>
              </a:ext>
            </a:extLst>
          </p:cNvPr>
          <p:cNvSpPr txBox="1"/>
          <p:nvPr/>
        </p:nvSpPr>
        <p:spPr>
          <a:xfrm>
            <a:off x="7332162" y="4086505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8018B-BC53-CE5D-DF6B-5547A25430AF}"/>
              </a:ext>
            </a:extLst>
          </p:cNvPr>
          <p:cNvSpPr txBox="1"/>
          <p:nvPr/>
        </p:nvSpPr>
        <p:spPr>
          <a:xfrm>
            <a:off x="7209587" y="3863901"/>
            <a:ext cx="122575" cy="153888"/>
          </a:xfrm>
          <a:prstGeom prst="rect">
            <a:avLst/>
          </a:prstGeom>
          <a:solidFill>
            <a:srgbClr val="CA1237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">
                <a:solidFill>
                  <a:schemeClr val="bg1"/>
                </a:solidFill>
              </a:rPr>
              <a:t>1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9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85509-29EB-9670-4A95-43CA5156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01A6C-78F3-B575-DB9E-9E75B5E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364B1-9205-3C80-9D1F-63D05C7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8" y="2707285"/>
            <a:ext cx="5575669" cy="3262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1424D-0DDD-AB1B-62F5-CF300846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38" y="2708248"/>
            <a:ext cx="6102994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59BD06-1CD0-3635-B122-A862A20AA95C}"/>
              </a:ext>
            </a:extLst>
          </p:cNvPr>
          <p:cNvSpPr/>
          <p:nvPr/>
        </p:nvSpPr>
        <p:spPr>
          <a:xfrm>
            <a:off x="1372028" y="1991105"/>
            <a:ext cx="2820410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Optimal Actions used in OpenDSS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54E19-690C-F5FD-397D-1F539AB5BEDA}"/>
              </a:ext>
            </a:extLst>
          </p:cNvPr>
          <p:cNvSpPr/>
          <p:nvPr/>
        </p:nvSpPr>
        <p:spPr>
          <a:xfrm>
            <a:off x="7295500" y="1991105"/>
            <a:ext cx="3591036" cy="50818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  <a:p>
            <a:pPr algn="ctr"/>
            <a:r>
              <a:rPr lang="en-IN"/>
              <a:t>  Optimal Actions used in OpenDSS</a:t>
            </a:r>
          </a:p>
        </p:txBody>
      </p:sp>
    </p:spTree>
    <p:extLst>
      <p:ext uri="{BB962C8B-B14F-4D97-AF65-F5344CB8AC3E}">
        <p14:creationId xmlns:p14="http://schemas.microsoft.com/office/powerpoint/2010/main" val="3605053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6A160-2BE0-7CD1-02D3-59CD9706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2B886-665D-7732-2E9A-DE2AAB13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8D5AD-B8C4-CFB6-ADCF-1A4EA518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68" y="2748468"/>
            <a:ext cx="5575669" cy="3180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A9CF79-F214-F636-4B25-73CABF4CBB42}"/>
              </a:ext>
            </a:extLst>
          </p:cNvPr>
          <p:cNvSpPr/>
          <p:nvPr/>
        </p:nvSpPr>
        <p:spPr>
          <a:xfrm>
            <a:off x="7863833" y="2041266"/>
            <a:ext cx="2470612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 Own Solutions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A2B8B1-B34C-A2EE-D946-D5884FBE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184" y="2708248"/>
            <a:ext cx="5697301" cy="3261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B1066-F3E1-E6B3-90B3-69CA0928EB4C}"/>
              </a:ext>
            </a:extLst>
          </p:cNvPr>
          <p:cNvSpPr/>
          <p:nvPr/>
        </p:nvSpPr>
        <p:spPr>
          <a:xfrm>
            <a:off x="1535929" y="2041266"/>
            <a:ext cx="2345957" cy="529405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r>
              <a:rPr lang="en-IN"/>
              <a:t> Own Solutions</a:t>
            </a:r>
          </a:p>
        </p:txBody>
      </p:sp>
    </p:spTree>
    <p:extLst>
      <p:ext uri="{BB962C8B-B14F-4D97-AF65-F5344CB8AC3E}">
        <p14:creationId xmlns:p14="http://schemas.microsoft.com/office/powerpoint/2010/main" val="1947967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725DF-3DF3-F981-A3D6-D24877BF3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CB09F-AF00-0991-9606-9EAF7255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 BFM-NL-1ph and LinDistFlow-1ph Optimization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64F93-E4C8-C947-4E10-44491062AAFE}"/>
              </a:ext>
            </a:extLst>
          </p:cNvPr>
          <p:cNvSpPr/>
          <p:nvPr/>
        </p:nvSpPr>
        <p:spPr>
          <a:xfrm>
            <a:off x="7924218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BFM-NL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1804D-1494-449F-F747-6BA8B318F9B8}"/>
              </a:ext>
            </a:extLst>
          </p:cNvPr>
          <p:cNvSpPr/>
          <p:nvPr/>
        </p:nvSpPr>
        <p:spPr>
          <a:xfrm>
            <a:off x="1535930" y="2041267"/>
            <a:ext cx="1821236" cy="407860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LinDistFlow</a:t>
            </a:r>
            <a:endParaRPr lang="en-IN"/>
          </a:p>
        </p:txBody>
      </p:sp>
      <p:pic>
        <p:nvPicPr>
          <p:cNvPr id="3" name="Picture 2" descr="A graph of battery charging&#10;&#10;AI-generated content may be incorrect.">
            <a:extLst>
              <a:ext uri="{FF2B5EF4-FFF2-40B4-BE49-F238E27FC236}">
                <a16:creationId xmlns:a16="http://schemas.microsoft.com/office/drawing/2014/main" id="{0EA08FEF-B386-25BE-0550-18653962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1" y="3303436"/>
            <a:ext cx="4464889" cy="2976593"/>
          </a:xfrm>
          <a:prstGeom prst="rect">
            <a:avLst/>
          </a:prstGeom>
        </p:spPr>
      </p:pic>
      <p:pic>
        <p:nvPicPr>
          <p:cNvPr id="6" name="Picture 5" descr="A graph showing a battery charge&#10;&#10;AI-generated content may be incorrect.">
            <a:extLst>
              <a:ext uri="{FF2B5EF4-FFF2-40B4-BE49-F238E27FC236}">
                <a16:creationId xmlns:a16="http://schemas.microsoft.com/office/drawing/2014/main" id="{D4CB6F2C-4C63-BE28-906D-A2E99F9D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6" y="3302829"/>
            <a:ext cx="4465800" cy="29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9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7FBD-E3DB-7392-9952-95F502CC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2F5260-1829-4C5E-3839-98AAFE10C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5F909-8CD1-B7DB-B3D3-A483C8B2C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D2AB4A-AB2E-627C-E5C2-A4A55B48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DCBAB-E0C6-FBCD-253E-645BE94CC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50" y="1021545"/>
            <a:ext cx="3130668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4EA779-5CC7-FBA7-C123-B94D3A6E2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704A679-3FFC-DDB2-ED88-03D097FC1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47D71-FC7D-4F5C-9BD8-07797AF65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2026C0-0266-F49D-AEE3-AA49D786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0D3E55-3FDA-1420-A268-CF317AA1AAA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D7EA9-FCA0-4004-FD61-4874278F5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4A9864-7499-A1A1-5FE9-F522F867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5DE722E-A11B-93AF-63C5-9DA88E289C06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503067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11EF-2F63-287C-D405-88900BA2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100AA9-5DEE-D17A-6DF9-402E8AFF6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6E7538-715C-289D-3AE9-2D1A7204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8E3728-79D3-BA2F-3D35-43165CDB0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4956E-44BC-6474-D9DC-D2944745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398B1DA-E25B-6602-FCA2-E7A58B18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38A07A-41A4-4A7B-55FA-A2701550A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77608B-D631-62C0-DE7E-3BFEAEAC707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C36AF-F226-3517-F721-3872F3119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71106-ACC3-0354-41FC-E3B5D3AD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4D7CCB4-0FA1-B55B-2559-1E3BD777F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0BEC7-82A5-A206-5414-AC6C8E0AB6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C77909-BF6E-1F07-0A8A-AB34E7CAA8D7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5757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D2B8-B1C9-DB9D-AA87-E08C95DD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2171D-8B07-08FB-889F-38813A78F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C296F8-54FE-8ADE-992D-39AA5AB9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273E9D-B433-B526-37A9-CC7349FB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E4EC1-468F-F5A3-CAE7-72466B35E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F40A75-8341-205E-8043-BAF146987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813B6ED-A590-79D7-2F68-D89616210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200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4C15D-8B04-B4F8-3406-CC2B28812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200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A0B381-64E2-9299-DEFC-05AB9AEAB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200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1BDE71-94CD-E17F-B84D-9FF70DB8DF59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76E9E2B-2783-7ABA-9B2F-E05D5C35E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2" y="3357691"/>
            <a:ext cx="4252344" cy="2834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F331C1-04EC-4FC1-71EF-8FFEACAF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A8BD2B8-75F3-EAC6-6F08-11B5336C3D0E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1013147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818A-6F5E-0725-833D-AFFC5169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D6AAE7-ED75-ADC8-BFD0-6BE60F95C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882AB3-CB73-55CD-333B-3FDAAA99A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3E1317-C470-C6C2-4AB6-6FE39E53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1545"/>
            <a:ext cx="3130670" cy="208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C32251-A3CC-60C3-7A1D-CF6614FE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8A965B7-40C3-9652-1857-85304B24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00F5D-6B82-4B3D-2E7B-D50F4BE52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945366-5FBD-6E77-8C6C-A5F4E9A9C4EC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20C64-DABD-0CB7-4096-E5ECADC0F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AF24F6-DB6B-B48A-7BB2-10E19B6E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A0F33F2-8350-464C-A281-25B72830D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3246"/>
            <a:ext cx="2784343" cy="186424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87E0D-C2A5-1559-B4C9-D81085B4D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2630"/>
            <a:ext cx="2793354" cy="1864247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FD9AB7-0DAB-E806-37C4-CD3DBF38F691}"/>
              </a:ext>
            </a:extLst>
          </p:cNvPr>
          <p:cNvSpPr/>
          <p:nvPr/>
        </p:nvSpPr>
        <p:spPr>
          <a:xfrm rot="19917689">
            <a:off x="2724769" y="3373562"/>
            <a:ext cx="2207851" cy="407860"/>
          </a:xfrm>
          <a:prstGeom prst="rect">
            <a:avLst/>
          </a:prstGeom>
          <a:solidFill>
            <a:srgbClr val="540EA2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Looks ‘successful’</a:t>
            </a:r>
          </a:p>
        </p:txBody>
      </p:sp>
    </p:spTree>
    <p:extLst>
      <p:ext uri="{BB962C8B-B14F-4D97-AF65-F5344CB8AC3E}">
        <p14:creationId xmlns:p14="http://schemas.microsoft.com/office/powerpoint/2010/main" val="317929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0C44-3BCE-3E79-BAA1-78FA9FC9F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06F187-5410-EB69-F919-ADD2B4F6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4DBD7C-A278-007D-5FFE-2F6B34171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748017-F0A6-5DA7-7599-AF3948F9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2" y="1713246"/>
            <a:ext cx="2797199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6B092-A42B-1E7C-3C7B-11F9C20B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2776BB-D18F-F14F-4351-05E30033F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99F247F-D03A-6F0B-F23E-9862E9118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091015-AFDA-942C-B57F-B829A2078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D686D1-90AC-CC6B-02A2-7B3B1A8E2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94EF-1985-77C1-A580-872264E1AA24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CDB4-4983-20B5-0382-A6DE5B1A9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4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6DD8FD-0362-7BEB-6639-9C538C88E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01F880D-1610-B606-6800-7D19DCB1873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88E6FA-0449-DDA1-3E68-0153F6DEE367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151622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07C20-4CBD-D269-AB1C-FA87DBA8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432701-1893-1E83-E163-55C44B31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B01033-4CA5-5D93-D39A-2C7E937C5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D02BB8-B996-466B-A43A-8EAED2FD5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C5629-718D-64B2-85C3-34E5DCFF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4F184F-52C5-4D2B-26BA-CFF104017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C895BDF-137B-1855-0130-221867014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4" y="4212630"/>
            <a:ext cx="2797199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E8EAC0-CCE5-6062-7556-31950AEFC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A5F8-FB23-65DB-BC75-5903D375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235506-61B1-8C67-5DAA-8D2F1B16B617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41D3-C5D0-FC9E-86D7-3204D01BCB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78DC86-5F21-152C-69C1-20A99EB4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2552CF5-2B89-2C6F-E684-3713243B8983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DDF6-10BE-230F-7BEF-DD48B3B74B4A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61463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54CD6-3720-DE26-74C4-0D85DC0C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FD3F-7A9F-D38E-55F9-D8726648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/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: Solve for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 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∈1:</m:t>
                    </m:r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395764-4C54-6367-5241-C25F651D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6" y="232259"/>
                <a:ext cx="3372314" cy="370991"/>
              </a:xfrm>
              <a:prstGeom prst="rect">
                <a:avLst/>
              </a:prstGeom>
              <a:blipFill>
                <a:blip r:embed="rId2"/>
                <a:stretch>
                  <a:fillRect t="-3175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/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>
                  <a:solidFill>
                    <a:srgbClr val="FFFFFF"/>
                  </a:solidFill>
                  <a:latin typeface="Corbe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In Update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iteration),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Latest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values of local dual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are 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computed using</a:t>
                </a: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last known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–</a:t>
                </a:r>
                <a:r>
                  <a:rPr kumimoji="0" lang="en-IN" sz="18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namely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kumimoji="0" lang="en-US" sz="1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1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chemeClr val="accent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 respectively.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786906-E3EF-4A51-5EEB-71CEB0F9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6" y="684980"/>
                <a:ext cx="4014884" cy="594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1F23FA6-5DFF-6385-16DB-48E36498B8CC}"/>
              </a:ext>
            </a:extLst>
          </p:cNvPr>
          <p:cNvGrpSpPr/>
          <p:nvPr/>
        </p:nvGrpSpPr>
        <p:grpSpPr>
          <a:xfrm>
            <a:off x="4311650" y="1859730"/>
            <a:ext cx="7723284" cy="4517199"/>
            <a:chOff x="4311650" y="1859730"/>
            <a:chExt cx="7723284" cy="4517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126E3-98B5-BA43-23D9-5F4B1C97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1650" y="1859730"/>
              <a:ext cx="7723284" cy="45171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F4CF20-BEF8-77D7-B3C7-F5863A851440}"/>
                </a:ext>
              </a:extLst>
            </p:cNvPr>
            <p:cNvSpPr/>
            <p:nvPr/>
          </p:nvSpPr>
          <p:spPr>
            <a:xfrm>
              <a:off x="5943600" y="5994400"/>
              <a:ext cx="3206750" cy="382528"/>
            </a:xfrm>
            <a:prstGeom prst="rect">
              <a:avLst/>
            </a:prstGeom>
            <a:solidFill>
              <a:srgbClr val="5BC3F5">
                <a:alpha val="50196"/>
              </a:srgb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66166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D04F0-248A-F206-696B-23741BF3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236086-1498-E839-B283-E4C1DD162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14C9A9-193A-74B8-808E-6AECBD66E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FB5D190-245D-B126-C09C-21225EF4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7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67A47-4066-FF32-162E-2D1802111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B7311E-CCF4-8E25-567F-4C5B20160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687-3D12-3FCB-1237-003796173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141EE6-F4A8-C226-26AF-46C6A881A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9D752A-1E6D-574C-6ED1-2654B5970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B37F2E-7DCB-CFB5-E172-C018D9C455C2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096E9-C833-4B5E-6667-3497D504C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F30CD-891B-BAA9-D42F-3CACB4E7E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BAC11-4158-FE47-28AF-C08023A9F516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26186-E623-5A8E-AF1A-E7AF7ABE36E8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419770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FE093-BDBA-A278-A34C-28B6BECD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7F671B-514A-2EDD-C2BA-096CFCC0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𝐴𝐷𝑆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291F57-7C0C-47EA-F8B8-34AC06AC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237C2D-55AD-32BA-EBF0-EAAA3EE0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43" y="1713246"/>
            <a:ext cx="2797196" cy="1864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809BC-522C-07D3-CB6D-D7C50D173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4B272B-1B5C-45C6-4B38-DF4B729BD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9CFEF92-0713-607C-3E9D-5E3233FDA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15" y="4212630"/>
            <a:ext cx="2797197" cy="18642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94D76-AC9A-B57D-F929-6446CDF7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44CF5D-F98E-FD1F-C09B-9393442FD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33D866-187E-00DC-327D-CE6194D540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7483-3A69-3A34-2BEE-82BB2695C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2" cy="2834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=222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784CC0-2283-5A93-8CF7-4CA536F4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783DE6F-A773-581A-56C8-57E0FC5AA4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38522-557D-C3E0-9B00-54F12070DF66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99095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64DE-D65B-D0A6-3377-FF8D876C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</p:spPr>
            <p:txBody>
              <a:bodyPr/>
              <a:lstStyle/>
              <a:p>
                <a:pPr algn="ctr"/>
                <a:r>
                  <a:rPr lang="en-US" sz="2400"/>
                  <a:t>DDP Trajectory vs #Forward Passes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2400"/>
                </a:br>
                <a:r>
                  <a:rPr lang="en-IN" sz="1100"/>
                  <a:t>Terminal SOC Constraint </a:t>
                </a:r>
                <a:r>
                  <a:rPr lang="en-IN" sz="1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Relaxed</a:t>
                </a:r>
                <a:endParaRPr lang="en-US" sz="2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A3970D-D459-204B-A83E-F1D53CFAF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78547" y="247870"/>
                <a:ext cx="10063163" cy="547158"/>
              </a:xfrm>
              <a:blipFill>
                <a:blip r:embed="rId2"/>
                <a:stretch>
                  <a:fillRect t="-12360" b="-16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/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solidFill>
                <a:srgbClr val="CA1237">
                  <a:alpha val="7607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𝐼𝐸𝐸𝐸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7C2E6A5-8814-E45E-F049-C81AD9584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2" y="317519"/>
                <a:ext cx="1346040" cy="547158"/>
              </a:xfrm>
              <a:prstGeom prst="rect">
                <a:avLst/>
              </a:prstGeom>
              <a:blipFill>
                <a:blip r:embed="rId3"/>
                <a:stretch>
                  <a:fillRect l="-2691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1FE6C1-B091-28A5-262A-6671D8B7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349" y="1023266"/>
            <a:ext cx="3130670" cy="2083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/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𝐷𝐷𝑃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94F528-2F0D-2F7D-274C-FAF72EB5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32" y="1085031"/>
                <a:ext cx="1821236" cy="407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BE7F406-258D-194F-52A5-57D2EE8A5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754" y="4119484"/>
            <a:ext cx="2797199" cy="1864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8DD614-17C6-B1BC-5FEE-79EE92BA5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904" y="1493167"/>
            <a:ext cx="2797199" cy="186424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33A6EF-4582-000E-2AE9-8984E3C511D5}"/>
              </a:ext>
            </a:extLst>
          </p:cNvPr>
          <p:cNvSpPr/>
          <p:nvPr/>
        </p:nvSpPr>
        <p:spPr>
          <a:xfrm>
            <a:off x="9420474" y="881101"/>
            <a:ext cx="1821236" cy="407860"/>
          </a:xfrm>
          <a:prstGeom prst="rect">
            <a:avLst/>
          </a:prstGeom>
          <a:solidFill>
            <a:srgbClr val="CA1237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BruteForced</a:t>
            </a:r>
            <a:r>
              <a:rPr lang="en-IN"/>
              <a:t> (BF)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30419-2B26-5CEA-AA86-4BADA223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512" y="3358111"/>
            <a:ext cx="4252343" cy="283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/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solidFill>
                <a:srgbClr val="9966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038FB-6AB3-A95B-7210-901F76E5C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47" y="6326460"/>
                <a:ext cx="1821236" cy="407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A8D131-CA4C-5D35-D9CA-E660DBB026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370" y="1717530"/>
            <a:ext cx="2784343" cy="1855678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72398F-5174-B190-4B39-425A93A71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37" y="4213911"/>
            <a:ext cx="2793354" cy="1861684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FDFAC6-7B10-EEFF-CE0F-AF6EF3523C0C}"/>
              </a:ext>
            </a:extLst>
          </p:cNvPr>
          <p:cNvSpPr/>
          <p:nvPr/>
        </p:nvSpPr>
        <p:spPr>
          <a:xfrm rot="19917689">
            <a:off x="2811596" y="3339460"/>
            <a:ext cx="2255710" cy="476062"/>
          </a:xfrm>
          <a:prstGeom prst="rect">
            <a:avLst/>
          </a:prstGeom>
          <a:solidFill>
            <a:schemeClr val="accent3">
              <a:alpha val="7490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bg2"/>
                </a:solidFill>
                <a:latin typeface="Tw Cen MT" panose="020B0602020104020603" pitchFamily="34" charset="0"/>
              </a:rPr>
              <a:t>Will NOT converge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AE07F-18B1-94FF-0420-0A7F291A8E0E}"/>
              </a:ext>
            </a:extLst>
          </p:cNvPr>
          <p:cNvSpPr/>
          <p:nvPr/>
        </p:nvSpPr>
        <p:spPr>
          <a:xfrm>
            <a:off x="3969828" y="6256811"/>
            <a:ext cx="4252343" cy="547158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Even if not converging, it at least does ‘hit’ the optimal value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4816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7D2D7-B1C6-60F9-7417-54D9773F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74F1-9D70-F1B2-3157-A8956BC6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/>
              <a:t>Consensus ADMM formulation</a:t>
            </a: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92037-1C6C-5BBD-FEEA-05CBA63C4AC4}"/>
              </a:ext>
            </a:extLst>
          </p:cNvPr>
          <p:cNvSpPr/>
          <p:nvPr/>
        </p:nvSpPr>
        <p:spPr>
          <a:xfrm>
            <a:off x="602786" y="232259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Graph Illustration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E2B08-3384-CD40-0E85-193C2A5693A8}"/>
              </a:ext>
            </a:extLst>
          </p:cNvPr>
          <p:cNvSpPr/>
          <p:nvPr/>
        </p:nvSpPr>
        <p:spPr>
          <a:xfrm>
            <a:off x="157066" y="684980"/>
            <a:ext cx="4014884" cy="59407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8E152-8F53-EF59-E9B6-E4CCCD11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2" y="1229814"/>
            <a:ext cx="6065178" cy="4851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F4222-879F-0025-C65C-B8EBB8F8D9F0}"/>
              </a:ext>
            </a:extLst>
          </p:cNvPr>
          <p:cNvSpPr/>
          <p:nvPr/>
        </p:nvSpPr>
        <p:spPr>
          <a:xfrm>
            <a:off x="7908461" y="3283126"/>
            <a:ext cx="708025" cy="291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latin typeface="Consolas" panose="020B0609020204030204" pitchFamily="49" charset="0"/>
              </a:rPr>
              <a:t>Global Problem</a:t>
            </a:r>
            <a:endParaRPr lang="en-IN" sz="105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/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72A312-DB49-E2EC-36E8-BA8093D8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898651"/>
                <a:ext cx="1866900" cy="31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/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90D0E2-24E4-F456-8691-B0DF09A04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5" y="1246733"/>
                <a:ext cx="1866900" cy="31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/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615571-2760-3585-9AD4-B7077CB81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25" y="1925315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/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5F8DDB-AE7A-F82A-5EFB-EF4BEEE44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80" y="3672278"/>
                <a:ext cx="1866900" cy="317500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/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33B78-E03A-ECC4-AAFD-19B7ECCE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725" y="5386933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/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Consolas" panose="020B0609020204030204" pitchFamily="49" charset="0"/>
                  </a:rPr>
                  <a:t>Individual Subproblem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105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5C546A-1100-AAEE-FA9C-14D8FD0C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425" y="3685610"/>
                <a:ext cx="1866900" cy="31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99F2F1-3064-6BAA-A9B7-9816459F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" y="2812796"/>
            <a:ext cx="4203029" cy="1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17ABE-5224-CE6A-BBBD-2450C327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6FF-9BEB-24E1-31CA-B0AF4E56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494AA-B84B-40A8-7553-CD43C546A606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1B017-E248-1FAD-F604-0A0815208007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4F9C-CD64-6E59-7AB8-B0F0C79C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00" y="881460"/>
            <a:ext cx="441976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3752A-2319-C291-7BEE-9F367B0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4C57-7761-3EBA-1746-0401E9FE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8AD7D-9C98-4061-001C-24AA056B421E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461AA-DFB2-6A83-A00D-ED49B201FFB2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496B-49EB-6619-5964-7D61BE5E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81460"/>
            <a:ext cx="4357193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A4557-CD8B-77E0-52AB-DF4D1508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6FD0-9C29-3B3B-C1E4-EB66361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47" y="247870"/>
            <a:ext cx="10063163" cy="547158"/>
          </a:xfrm>
        </p:spPr>
        <p:txBody>
          <a:bodyPr/>
          <a:lstStyle/>
          <a:p>
            <a:pPr algn="ctr"/>
            <a:r>
              <a:rPr lang="en-US" sz="2000" dirty="0"/>
              <a:t>Consensus ADMM formulation </a:t>
            </a:r>
            <a:r>
              <a:rPr lang="en-US" sz="2000" dirty="0">
                <a:solidFill>
                  <a:schemeClr val="accent3"/>
                </a:solidFill>
              </a:rPr>
              <a:t>for MPOPF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27AF-1AB9-0581-6E16-0465058A6FEF}"/>
              </a:ext>
            </a:extLst>
          </p:cNvPr>
          <p:cNvSpPr/>
          <p:nvPr/>
        </p:nvSpPr>
        <p:spPr>
          <a:xfrm>
            <a:off x="394968" y="458893"/>
            <a:ext cx="3372314" cy="3709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Description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F594F-E178-4E8E-A520-BF5D95697943}"/>
              </a:ext>
            </a:extLst>
          </p:cNvPr>
          <p:cNvSpPr/>
          <p:nvPr/>
        </p:nvSpPr>
        <p:spPr>
          <a:xfrm>
            <a:off x="157066" y="967892"/>
            <a:ext cx="4014884" cy="565784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DFDEC-C1D1-5B1E-20D5-F35E4B4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784" y="897079"/>
            <a:ext cx="4357193" cy="56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2265</Words>
  <Application>Microsoft Office PowerPoint</Application>
  <PresentationFormat>Widescreen</PresentationFormat>
  <Paragraphs>374</Paragraphs>
  <Slides>52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Aptos</vt:lpstr>
      <vt:lpstr>Arial</vt:lpstr>
      <vt:lpstr>Cambria Math</vt:lpstr>
      <vt:lpstr>Consolas</vt:lpstr>
      <vt:lpstr>Corbel</vt:lpstr>
      <vt:lpstr>Tw Cen MT</vt:lpstr>
      <vt:lpstr>Office Theme</vt:lpstr>
      <vt:lpstr>Package</vt:lpstr>
      <vt:lpstr>Scalable Multi-Period Optimal Power Flow for Active Power Distribution Systems or simply, Scalable MP-OPF in ADS</vt:lpstr>
      <vt:lpstr>Consensus ADMM formulation</vt:lpstr>
      <vt:lpstr>Consensus ADMM formulation</vt:lpstr>
      <vt:lpstr>Consensus ADMM formulation</vt:lpstr>
      <vt:lpstr>Consensus ADMM formulation</vt:lpstr>
      <vt:lpstr>Consensus ADMM formulation</vt:lpstr>
      <vt:lpstr>Consensus ADMM formulation for MPOPF</vt:lpstr>
      <vt:lpstr>Consensus ADMM formulation for MPOPF</vt:lpstr>
      <vt:lpstr>Consensus ADMM formulation for MPOPF</vt:lpstr>
      <vt:lpstr>Latest Slides End Here. Previous Slides Follow.</vt:lpstr>
      <vt:lpstr>References</vt:lpstr>
      <vt:lpstr>tENApp Algorithm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tENApp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[k]: LinDistFlow Model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IEEE 730 1ph Node System</vt:lpstr>
      <vt:lpstr>Comparison of  BFM-NL-1ph and LinDistFlow-1ph Optimization Results</vt:lpstr>
      <vt:lpstr>Comparison of  BFM-NL-1ph and LinDistFlow-1ph Optimization Results</vt:lpstr>
      <vt:lpstr>Comparison of  BFM-NL-1ph and LinDistFlow-1ph Optimization Results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  <vt:lpstr>DDP Trajectory vs #Forward Passes [k] Terminal SOC Constraint Relaxed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Jha, Aryan Ritwajeet</dc:creator>
  <cp:lastModifiedBy>Jha, Aryan Ritwajeet</cp:lastModifiedBy>
  <cp:revision>1</cp:revision>
  <dcterms:created xsi:type="dcterms:W3CDTF">2024-11-08T22:04:07Z</dcterms:created>
  <dcterms:modified xsi:type="dcterms:W3CDTF">2025-09-03T17:53:23Z</dcterms:modified>
</cp:coreProperties>
</file>